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3" r:id="rId5"/>
  </p:sldMasterIdLst>
  <p:notesMasterIdLst>
    <p:notesMasterId r:id="rId31"/>
  </p:notesMasterIdLst>
  <p:handoutMasterIdLst>
    <p:handoutMasterId r:id="rId32"/>
  </p:handoutMasterIdLst>
  <p:sldIdLst>
    <p:sldId id="293" r:id="rId6"/>
    <p:sldId id="321" r:id="rId7"/>
    <p:sldId id="322" r:id="rId8"/>
    <p:sldId id="323" r:id="rId9"/>
    <p:sldId id="351" r:id="rId10"/>
    <p:sldId id="350" r:id="rId11"/>
    <p:sldId id="326" r:id="rId12"/>
    <p:sldId id="328" r:id="rId13"/>
    <p:sldId id="329" r:id="rId14"/>
    <p:sldId id="330" r:id="rId15"/>
    <p:sldId id="344" r:id="rId16"/>
    <p:sldId id="332" r:id="rId17"/>
    <p:sldId id="333" r:id="rId18"/>
    <p:sldId id="345" r:id="rId19"/>
    <p:sldId id="346" r:id="rId20"/>
    <p:sldId id="334" r:id="rId21"/>
    <p:sldId id="335" r:id="rId22"/>
    <p:sldId id="338" r:id="rId23"/>
    <p:sldId id="347" r:id="rId24"/>
    <p:sldId id="348" r:id="rId25"/>
    <p:sldId id="349" r:id="rId26"/>
    <p:sldId id="353" r:id="rId27"/>
    <p:sldId id="354" r:id="rId28"/>
    <p:sldId id="352" r:id="rId29"/>
    <p:sldId id="355" r:id="rId30"/>
  </p:sldIdLst>
  <p:sldSz cx="9906000" cy="6858000" type="A4"/>
  <p:notesSz cx="6797675" cy="9926638"/>
  <p:defaultTextStyle>
    <a:defPPr>
      <a:defRPr lang="es-ES_tradnl"/>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ther Hernanz Jimenez" initials="EHJ" lastIdx="0" clrIdx="0">
    <p:extLst>
      <p:ext uri="{19B8F6BF-5375-455C-9EA6-DF929625EA0E}">
        <p15:presenceInfo xmlns:p15="http://schemas.microsoft.com/office/powerpoint/2012/main" userId="S-1-5-21-2170171974-1750587978-2284318220-32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0066"/>
    <a:srgbClr val="5B7ECD"/>
    <a:srgbClr val="4F7DD9"/>
    <a:srgbClr val="538ED5"/>
    <a:srgbClr val="88A9D2"/>
    <a:srgbClr val="CC6600"/>
    <a:srgbClr val="008000"/>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1656" autoAdjust="0"/>
  </p:normalViewPr>
  <p:slideViewPr>
    <p:cSldViewPr snapToObjects="1">
      <p:cViewPr varScale="1">
        <p:scale>
          <a:sx n="80" d="100"/>
          <a:sy n="80" d="100"/>
        </p:scale>
        <p:origin x="1330" y="62"/>
      </p:cViewPr>
      <p:guideLst>
        <p:guide orient="horz" pos="2160"/>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3" d="100"/>
          <a:sy n="83" d="100"/>
        </p:scale>
        <p:origin x="-310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2134F-0873-414B-ADB2-F036C30B0AD4}" type="doc">
      <dgm:prSet loTypeId="urn:microsoft.com/office/officeart/2005/8/layout/pyramid2" loCatId="list" qsTypeId="urn:microsoft.com/office/officeart/2005/8/quickstyle/simple4" qsCatId="simple" csTypeId="urn:microsoft.com/office/officeart/2005/8/colors/accent0_3" csCatId="mainScheme" phldr="1"/>
      <dgm:spPr/>
      <dgm:t>
        <a:bodyPr/>
        <a:lstStyle/>
        <a:p>
          <a:endParaRPr lang="es-ES"/>
        </a:p>
      </dgm:t>
    </dgm:pt>
    <dgm:pt modelId="{48E55162-098D-4F76-B43A-D729E8868AE7}">
      <dgm:prSet phldrT="[Texto]" custT="1">
        <dgm:style>
          <a:lnRef idx="2">
            <a:schemeClr val="accent2"/>
          </a:lnRef>
          <a:fillRef idx="1">
            <a:schemeClr val="lt1"/>
          </a:fillRef>
          <a:effectRef idx="0">
            <a:schemeClr val="accent2"/>
          </a:effectRef>
          <a:fontRef idx="minor">
            <a:schemeClr val="dk1"/>
          </a:fontRef>
        </dgm:style>
      </dgm:prSet>
      <dgm:spPr>
        <a:ln>
          <a:solidFill>
            <a:schemeClr val="tx2"/>
          </a:solidFill>
        </a:ln>
        <a:effectLst>
          <a:outerShdw blurRad="50800" dist="38100" dir="2700000" algn="tl" rotWithShape="0">
            <a:prstClr val="black">
              <a:alpha val="40000"/>
            </a:prstClr>
          </a:outerShdw>
        </a:effectLst>
      </dgm:spPr>
      <dgm:t>
        <a:bodyPr/>
        <a:lstStyle/>
        <a:p>
          <a:r>
            <a:rPr lang="es-ES" sz="2000" b="1" dirty="0">
              <a:solidFill>
                <a:schemeClr val="accent6">
                  <a:lumMod val="75000"/>
                </a:schemeClr>
              </a:solidFill>
              <a:latin typeface="Arial" panose="020B0604020202020204" pitchFamily="34" charset="0"/>
              <a:cs typeface="Arial" panose="020B0604020202020204" pitchFamily="34" charset="0"/>
            </a:rPr>
            <a:t>Orden TAS 2307/ 2007</a:t>
          </a:r>
          <a:r>
            <a:rPr lang="es-ES" sz="2000" b="1" dirty="0">
              <a:solidFill>
                <a:srgbClr val="CC6600"/>
              </a:solidFill>
              <a:latin typeface="Arial" panose="020B0604020202020204" pitchFamily="34" charset="0"/>
              <a:cs typeface="Arial" panose="020B0604020202020204" pitchFamily="34" charset="0"/>
            </a:rPr>
            <a:t> </a:t>
          </a:r>
          <a:r>
            <a:rPr lang="es-ES" sz="1800" b="1" dirty="0">
              <a:solidFill>
                <a:schemeClr val="tx2"/>
              </a:solidFill>
              <a:latin typeface="Arial" panose="020B0604020202020204" pitchFamily="34" charset="0"/>
              <a:cs typeface="Arial" panose="020B0604020202020204" pitchFamily="34" charset="0"/>
            </a:rPr>
            <a:t>(Arts. 21-26)</a:t>
          </a:r>
        </a:p>
      </dgm:t>
    </dgm:pt>
    <dgm:pt modelId="{EFE2A972-C04E-4371-8C22-86022BA3CBC1}" type="parTrans" cxnId="{384772C4-1A5C-4794-BA92-97B898F71BA2}">
      <dgm:prSet/>
      <dgm:spPr/>
      <dgm:t>
        <a:bodyPr/>
        <a:lstStyle/>
        <a:p>
          <a:endParaRPr lang="es-ES"/>
        </a:p>
      </dgm:t>
    </dgm:pt>
    <dgm:pt modelId="{55B118BE-98F9-484D-BC58-E8A74EE5D886}" type="sibTrans" cxnId="{384772C4-1A5C-4794-BA92-97B898F71BA2}">
      <dgm:prSet/>
      <dgm:spPr/>
      <dgm:t>
        <a:bodyPr/>
        <a:lstStyle/>
        <a:p>
          <a:endParaRPr lang="es-ES"/>
        </a:p>
      </dgm:t>
    </dgm:pt>
    <dgm:pt modelId="{13529EB6-E272-404D-8E70-D562CB105149}">
      <dgm:prSet phldrT="[Texto]" custT="1">
        <dgm:style>
          <a:lnRef idx="2">
            <a:schemeClr val="accent2"/>
          </a:lnRef>
          <a:fillRef idx="1">
            <a:schemeClr val="lt1"/>
          </a:fillRef>
          <a:effectRef idx="0">
            <a:schemeClr val="accent2"/>
          </a:effectRef>
          <a:fontRef idx="minor">
            <a:schemeClr val="dk1"/>
          </a:fontRef>
        </dgm:style>
      </dgm:prSet>
      <dgm:spPr>
        <a:ln>
          <a:solidFill>
            <a:schemeClr val="tx2"/>
          </a:solidFill>
        </a:ln>
        <a:effectLst>
          <a:outerShdw blurRad="50800" dist="38100" dir="2700000" algn="tl" rotWithShape="0">
            <a:prstClr val="black">
              <a:alpha val="40000"/>
            </a:prstClr>
          </a:outerShdw>
        </a:effectLst>
      </dgm:spPr>
      <dgm:t>
        <a:bodyPr/>
        <a:lstStyle/>
        <a:p>
          <a:r>
            <a:rPr lang="es-ES" sz="2000" b="1" dirty="0">
              <a:solidFill>
                <a:schemeClr val="accent6">
                  <a:lumMod val="75000"/>
                </a:schemeClr>
              </a:solidFill>
              <a:latin typeface="Arial" panose="020B0604020202020204" pitchFamily="34" charset="0"/>
              <a:cs typeface="Arial" panose="020B0604020202020204" pitchFamily="34" charset="0"/>
            </a:rPr>
            <a:t>Ley 30/2015 </a:t>
          </a:r>
          <a:r>
            <a:rPr lang="es-ES" sz="1800" b="1" dirty="0">
              <a:solidFill>
                <a:schemeClr val="tx2"/>
              </a:solidFill>
              <a:latin typeface="Arial" panose="020B0604020202020204" pitchFamily="34" charset="0"/>
              <a:cs typeface="Arial" panose="020B0604020202020204" pitchFamily="34" charset="0"/>
            </a:rPr>
            <a:t>(Art. 6.5a, 8.1.d y Disposición transitoria cuarta)</a:t>
          </a:r>
        </a:p>
      </dgm:t>
    </dgm:pt>
    <dgm:pt modelId="{5AC98A5B-E80C-4146-BB6A-5D5A914A151D}" type="parTrans" cxnId="{BBB6C3FA-E2C1-4BFA-9EC1-4C545B4CFE06}">
      <dgm:prSet/>
      <dgm:spPr/>
      <dgm:t>
        <a:bodyPr/>
        <a:lstStyle/>
        <a:p>
          <a:endParaRPr lang="es-ES"/>
        </a:p>
      </dgm:t>
    </dgm:pt>
    <dgm:pt modelId="{C1395346-B905-43AB-9250-501B653B2ED1}" type="sibTrans" cxnId="{BBB6C3FA-E2C1-4BFA-9EC1-4C545B4CFE06}">
      <dgm:prSet/>
      <dgm:spPr/>
      <dgm:t>
        <a:bodyPr/>
        <a:lstStyle/>
        <a:p>
          <a:endParaRPr lang="es-ES"/>
        </a:p>
      </dgm:t>
    </dgm:pt>
    <dgm:pt modelId="{BEAE6D79-9112-49D7-AAC5-703351B25005}">
      <dgm:prSet phldrT="[Texto]" custT="1">
        <dgm:style>
          <a:lnRef idx="2">
            <a:schemeClr val="accent2"/>
          </a:lnRef>
          <a:fillRef idx="1">
            <a:schemeClr val="lt1"/>
          </a:fillRef>
          <a:effectRef idx="0">
            <a:schemeClr val="accent2"/>
          </a:effectRef>
          <a:fontRef idx="minor">
            <a:schemeClr val="dk1"/>
          </a:fontRef>
        </dgm:style>
      </dgm:prSet>
      <dgm:spPr>
        <a:solidFill>
          <a:schemeClr val="bg1"/>
        </a:solidFill>
        <a:ln>
          <a:solidFill>
            <a:schemeClr val="tx2"/>
          </a:solidFill>
        </a:ln>
        <a:effectLst>
          <a:outerShdw blurRad="50800" dist="38100" dir="2700000" algn="tl" rotWithShape="0">
            <a:prstClr val="black">
              <a:alpha val="40000"/>
            </a:prstClr>
          </a:outerShdw>
        </a:effectLst>
      </dgm:spPr>
      <dgm:t>
        <a:bodyPr/>
        <a:lstStyle/>
        <a:p>
          <a:r>
            <a:rPr lang="es-ES" sz="2000" b="1" dirty="0">
              <a:solidFill>
                <a:schemeClr val="accent6">
                  <a:lumMod val="75000"/>
                </a:schemeClr>
              </a:solidFill>
              <a:latin typeface="Arial" panose="020B0604020202020204" pitchFamily="34" charset="0"/>
              <a:cs typeface="Arial" panose="020B0604020202020204" pitchFamily="34" charset="0"/>
            </a:rPr>
            <a:t>RD 694/2017 </a:t>
          </a:r>
          <a:r>
            <a:rPr lang="es-ES" sz="1800" b="1" dirty="0">
              <a:solidFill>
                <a:schemeClr val="tx2"/>
              </a:solidFill>
              <a:latin typeface="Arial" panose="020B0604020202020204" pitchFamily="34" charset="0"/>
              <a:cs typeface="Arial" panose="020B0604020202020204" pitchFamily="34" charset="0"/>
            </a:rPr>
            <a:t>(Art.29)</a:t>
          </a:r>
        </a:p>
      </dgm:t>
    </dgm:pt>
    <dgm:pt modelId="{8B2A9715-C811-44FE-9D86-D842B6E1D86D}" type="parTrans" cxnId="{00BEC065-B3A1-46B6-BD80-26FD40201705}">
      <dgm:prSet/>
      <dgm:spPr/>
      <dgm:t>
        <a:bodyPr/>
        <a:lstStyle/>
        <a:p>
          <a:endParaRPr lang="es-ES"/>
        </a:p>
      </dgm:t>
    </dgm:pt>
    <dgm:pt modelId="{D40193BB-68AE-437E-B8C9-2B0E9997B413}" type="sibTrans" cxnId="{00BEC065-B3A1-46B6-BD80-26FD40201705}">
      <dgm:prSet/>
      <dgm:spPr/>
      <dgm:t>
        <a:bodyPr/>
        <a:lstStyle/>
        <a:p>
          <a:endParaRPr lang="es-ES"/>
        </a:p>
      </dgm:t>
    </dgm:pt>
    <dgm:pt modelId="{535795E0-1ED1-4B9E-8918-3EDCC5905E90}">
      <dgm:prSet phldrT="[Texto]" custT="1">
        <dgm:style>
          <a:lnRef idx="2">
            <a:schemeClr val="accent2"/>
          </a:lnRef>
          <a:fillRef idx="1">
            <a:schemeClr val="lt1"/>
          </a:fillRef>
          <a:effectRef idx="0">
            <a:schemeClr val="accent2"/>
          </a:effectRef>
          <a:fontRef idx="minor">
            <a:schemeClr val="dk1"/>
          </a:fontRef>
        </dgm:style>
      </dgm:prSet>
      <dgm:spPr>
        <a:ln>
          <a:solidFill>
            <a:schemeClr val="tx2"/>
          </a:solidFill>
        </a:ln>
        <a:effectLst>
          <a:outerShdw blurRad="50800" dist="38100" dir="2700000" algn="tl" rotWithShape="0">
            <a:prstClr val="black">
              <a:alpha val="40000"/>
            </a:prstClr>
          </a:outerShdw>
        </a:effectLst>
      </dgm:spPr>
      <dgm:t>
        <a:bodyPr/>
        <a:lstStyle/>
        <a:p>
          <a:r>
            <a:rPr lang="es-ES" sz="2000" b="1" dirty="0">
              <a:solidFill>
                <a:srgbClr val="FF0000"/>
              </a:solidFill>
              <a:latin typeface="Arial" panose="020B0604020202020204" pitchFamily="34" charset="0"/>
              <a:cs typeface="Arial" panose="020B0604020202020204" pitchFamily="34" charset="0"/>
            </a:rPr>
            <a:t>RD 395/2007 </a:t>
          </a:r>
          <a:r>
            <a:rPr lang="es-ES" sz="1800" b="1" dirty="0">
              <a:solidFill>
                <a:srgbClr val="FF0000"/>
              </a:solidFill>
              <a:latin typeface="Arial" panose="020B0604020202020204" pitchFamily="34" charset="0"/>
              <a:cs typeface="Arial" panose="020B0604020202020204" pitchFamily="34" charset="0"/>
            </a:rPr>
            <a:t>Derogado </a:t>
          </a:r>
        </a:p>
      </dgm:t>
    </dgm:pt>
    <dgm:pt modelId="{D4852119-F03D-42E4-8E36-BF6D43B9DA95}" type="parTrans" cxnId="{93932C3D-D96B-4B43-9310-BD9C00B699BE}">
      <dgm:prSet/>
      <dgm:spPr/>
      <dgm:t>
        <a:bodyPr/>
        <a:lstStyle/>
        <a:p>
          <a:endParaRPr lang="es-ES"/>
        </a:p>
      </dgm:t>
    </dgm:pt>
    <dgm:pt modelId="{384EC9A2-2060-4895-94C2-D0F36F4B6A65}" type="sibTrans" cxnId="{93932C3D-D96B-4B43-9310-BD9C00B699BE}">
      <dgm:prSet/>
      <dgm:spPr/>
      <dgm:t>
        <a:bodyPr/>
        <a:lstStyle/>
        <a:p>
          <a:endParaRPr lang="es-ES"/>
        </a:p>
      </dgm:t>
    </dgm:pt>
    <dgm:pt modelId="{0A9032C3-CC2F-4966-96EA-09E733D8D967}" type="pres">
      <dgm:prSet presAssocID="{9242134F-0873-414B-ADB2-F036C30B0AD4}" presName="compositeShape" presStyleCnt="0">
        <dgm:presLayoutVars>
          <dgm:dir/>
          <dgm:resizeHandles/>
        </dgm:presLayoutVars>
      </dgm:prSet>
      <dgm:spPr/>
    </dgm:pt>
    <dgm:pt modelId="{F052B7A2-8C33-4BE1-844B-01A2A612180C}" type="pres">
      <dgm:prSet presAssocID="{9242134F-0873-414B-ADB2-F036C30B0AD4}" presName="pyramid" presStyleLbl="node1" presStyleIdx="0" presStyleCnt="1"/>
      <dgm:spPr>
        <a:gradFill flip="none" rotWithShape="0">
          <a:gsLst>
            <a:gs pos="0">
              <a:schemeClr val="accent6">
                <a:shade val="30000"/>
                <a:satMod val="115000"/>
              </a:schemeClr>
            </a:gs>
            <a:gs pos="50000">
              <a:schemeClr val="accent6">
                <a:shade val="67500"/>
                <a:satMod val="115000"/>
              </a:schemeClr>
            </a:gs>
            <a:gs pos="100000">
              <a:schemeClr val="accent6">
                <a:shade val="100000"/>
                <a:satMod val="115000"/>
              </a:schemeClr>
            </a:gs>
          </a:gsLst>
          <a:lin ang="2700000" scaled="1"/>
          <a:tileRect/>
        </a:gradFill>
        <a:ln>
          <a:solidFill>
            <a:schemeClr val="tx2"/>
          </a:solidFill>
        </a:ln>
        <a:effectLst>
          <a:outerShdw blurRad="50800" dist="38100" dir="5400000" algn="t" rotWithShape="0">
            <a:prstClr val="black">
              <a:alpha val="40000"/>
            </a:prstClr>
          </a:outerShdw>
        </a:effectLst>
      </dgm:spPr>
    </dgm:pt>
    <dgm:pt modelId="{D833370A-F43D-4E7E-8095-50F03B06407F}" type="pres">
      <dgm:prSet presAssocID="{9242134F-0873-414B-ADB2-F036C30B0AD4}" presName="theList" presStyleCnt="0"/>
      <dgm:spPr/>
    </dgm:pt>
    <dgm:pt modelId="{57729C81-A4E9-4E96-BE26-F96925546628}" type="pres">
      <dgm:prSet presAssocID="{48E55162-098D-4F76-B43A-D729E8868AE7}" presName="aNode" presStyleLbl="fgAcc1" presStyleIdx="0" presStyleCnt="4" custScaleX="152974" custScaleY="32812" custLinFactY="11843" custLinFactNeighborX="9751" custLinFactNeighborY="100000">
        <dgm:presLayoutVars>
          <dgm:bulletEnabled val="1"/>
        </dgm:presLayoutVars>
      </dgm:prSet>
      <dgm:spPr/>
    </dgm:pt>
    <dgm:pt modelId="{637C5E7F-9C86-4F6A-8D84-2C79A305755F}" type="pres">
      <dgm:prSet presAssocID="{48E55162-098D-4F76-B43A-D729E8868AE7}" presName="aSpace" presStyleCnt="0"/>
      <dgm:spPr/>
    </dgm:pt>
    <dgm:pt modelId="{DFE12BD8-F792-4093-914B-869F1D6FD544}" type="pres">
      <dgm:prSet presAssocID="{13529EB6-E272-404D-8E70-D562CB105149}" presName="aNode" presStyleLbl="fgAcc1" presStyleIdx="1" presStyleCnt="4" custScaleX="127748" custScaleY="38243" custLinFactY="18517" custLinFactNeighborX="38505" custLinFactNeighborY="100000">
        <dgm:presLayoutVars>
          <dgm:bulletEnabled val="1"/>
        </dgm:presLayoutVars>
      </dgm:prSet>
      <dgm:spPr/>
    </dgm:pt>
    <dgm:pt modelId="{A0584DBB-3DFC-42F2-9869-91405DF6CE47}" type="pres">
      <dgm:prSet presAssocID="{13529EB6-E272-404D-8E70-D562CB105149}" presName="aSpace" presStyleCnt="0"/>
      <dgm:spPr/>
    </dgm:pt>
    <dgm:pt modelId="{347AED6E-2E81-472A-B94F-F1BD74F5D310}" type="pres">
      <dgm:prSet presAssocID="{BEAE6D79-9112-49D7-AAC5-703351B25005}" presName="aNode" presStyleLbl="fgAcc1" presStyleIdx="2" presStyleCnt="4" custScaleX="121058" custScaleY="30530" custLinFactY="29425" custLinFactNeighborX="47561" custLinFactNeighborY="100000">
        <dgm:presLayoutVars>
          <dgm:bulletEnabled val="1"/>
        </dgm:presLayoutVars>
      </dgm:prSet>
      <dgm:spPr/>
    </dgm:pt>
    <dgm:pt modelId="{3AA35783-8FCC-4EBC-AC16-8A76E82FA5A7}" type="pres">
      <dgm:prSet presAssocID="{BEAE6D79-9112-49D7-AAC5-703351B25005}" presName="aSpace" presStyleCnt="0"/>
      <dgm:spPr/>
    </dgm:pt>
    <dgm:pt modelId="{829FB8C3-ECB4-43A3-84A0-B5C31E8EDA9C}" type="pres">
      <dgm:prSet presAssocID="{535795E0-1ED1-4B9E-8918-3EDCC5905E90}" presName="aNode" presStyleLbl="fgAcc1" presStyleIdx="3" presStyleCnt="4" custScaleX="124435" custScaleY="32812" custLinFactX="-7684" custLinFactY="-12779" custLinFactNeighborX="-100000" custLinFactNeighborY="-100000">
        <dgm:presLayoutVars>
          <dgm:bulletEnabled val="1"/>
        </dgm:presLayoutVars>
      </dgm:prSet>
      <dgm:spPr/>
    </dgm:pt>
    <dgm:pt modelId="{8850CF14-CECE-427D-8EA8-BD617CCA20F1}" type="pres">
      <dgm:prSet presAssocID="{535795E0-1ED1-4B9E-8918-3EDCC5905E90}" presName="aSpace" presStyleCnt="0"/>
      <dgm:spPr/>
    </dgm:pt>
  </dgm:ptLst>
  <dgm:cxnLst>
    <dgm:cxn modelId="{FDB1F803-BD1C-4DC9-A47B-60B321AD96A3}" type="presOf" srcId="{535795E0-1ED1-4B9E-8918-3EDCC5905E90}" destId="{829FB8C3-ECB4-43A3-84A0-B5C31E8EDA9C}" srcOrd="0" destOrd="0" presId="urn:microsoft.com/office/officeart/2005/8/layout/pyramid2"/>
    <dgm:cxn modelId="{93932C3D-D96B-4B43-9310-BD9C00B699BE}" srcId="{9242134F-0873-414B-ADB2-F036C30B0AD4}" destId="{535795E0-1ED1-4B9E-8918-3EDCC5905E90}" srcOrd="3" destOrd="0" parTransId="{D4852119-F03D-42E4-8E36-BF6D43B9DA95}" sibTransId="{384EC9A2-2060-4895-94C2-D0F36F4B6A65}"/>
    <dgm:cxn modelId="{00BEC065-B3A1-46B6-BD80-26FD40201705}" srcId="{9242134F-0873-414B-ADB2-F036C30B0AD4}" destId="{BEAE6D79-9112-49D7-AAC5-703351B25005}" srcOrd="2" destOrd="0" parTransId="{8B2A9715-C811-44FE-9D86-D842B6E1D86D}" sibTransId="{D40193BB-68AE-437E-B8C9-2B0E9997B413}"/>
    <dgm:cxn modelId="{36C8AC8C-EA2E-4B38-B601-490922C95168}" type="presOf" srcId="{9242134F-0873-414B-ADB2-F036C30B0AD4}" destId="{0A9032C3-CC2F-4966-96EA-09E733D8D967}" srcOrd="0" destOrd="0" presId="urn:microsoft.com/office/officeart/2005/8/layout/pyramid2"/>
    <dgm:cxn modelId="{E598B598-DB49-464D-91E5-964711E16C73}" type="presOf" srcId="{13529EB6-E272-404D-8E70-D562CB105149}" destId="{DFE12BD8-F792-4093-914B-869F1D6FD544}" srcOrd="0" destOrd="0" presId="urn:microsoft.com/office/officeart/2005/8/layout/pyramid2"/>
    <dgm:cxn modelId="{384772C4-1A5C-4794-BA92-97B898F71BA2}" srcId="{9242134F-0873-414B-ADB2-F036C30B0AD4}" destId="{48E55162-098D-4F76-B43A-D729E8868AE7}" srcOrd="0" destOrd="0" parTransId="{EFE2A972-C04E-4371-8C22-86022BA3CBC1}" sibTransId="{55B118BE-98F9-484D-BC58-E8A74EE5D886}"/>
    <dgm:cxn modelId="{8AFEACD0-FDA8-44BE-A435-DA30E7716A64}" type="presOf" srcId="{48E55162-098D-4F76-B43A-D729E8868AE7}" destId="{57729C81-A4E9-4E96-BE26-F96925546628}" srcOrd="0" destOrd="0" presId="urn:microsoft.com/office/officeart/2005/8/layout/pyramid2"/>
    <dgm:cxn modelId="{E6A57DF0-8C35-4E13-97D4-D1FA6869077F}" type="presOf" srcId="{BEAE6D79-9112-49D7-AAC5-703351B25005}" destId="{347AED6E-2E81-472A-B94F-F1BD74F5D310}" srcOrd="0" destOrd="0" presId="urn:microsoft.com/office/officeart/2005/8/layout/pyramid2"/>
    <dgm:cxn modelId="{BBB6C3FA-E2C1-4BFA-9EC1-4C545B4CFE06}" srcId="{9242134F-0873-414B-ADB2-F036C30B0AD4}" destId="{13529EB6-E272-404D-8E70-D562CB105149}" srcOrd="1" destOrd="0" parTransId="{5AC98A5B-E80C-4146-BB6A-5D5A914A151D}" sibTransId="{C1395346-B905-43AB-9250-501B653B2ED1}"/>
    <dgm:cxn modelId="{93067487-BDDB-4096-96B4-A3DC4EB88B1E}" type="presParOf" srcId="{0A9032C3-CC2F-4966-96EA-09E733D8D967}" destId="{F052B7A2-8C33-4BE1-844B-01A2A612180C}" srcOrd="0" destOrd="0" presId="urn:microsoft.com/office/officeart/2005/8/layout/pyramid2"/>
    <dgm:cxn modelId="{2876E75D-A270-4147-97D7-76752D457C2E}" type="presParOf" srcId="{0A9032C3-CC2F-4966-96EA-09E733D8D967}" destId="{D833370A-F43D-4E7E-8095-50F03B06407F}" srcOrd="1" destOrd="0" presId="urn:microsoft.com/office/officeart/2005/8/layout/pyramid2"/>
    <dgm:cxn modelId="{4DFAC2ED-C556-422E-9549-F7A44BF0E350}" type="presParOf" srcId="{D833370A-F43D-4E7E-8095-50F03B06407F}" destId="{57729C81-A4E9-4E96-BE26-F96925546628}" srcOrd="0" destOrd="0" presId="urn:microsoft.com/office/officeart/2005/8/layout/pyramid2"/>
    <dgm:cxn modelId="{E9F5AF4E-BDC2-441C-9880-5A391E7C5766}" type="presParOf" srcId="{D833370A-F43D-4E7E-8095-50F03B06407F}" destId="{637C5E7F-9C86-4F6A-8D84-2C79A305755F}" srcOrd="1" destOrd="0" presId="urn:microsoft.com/office/officeart/2005/8/layout/pyramid2"/>
    <dgm:cxn modelId="{B963F93D-DA2D-4C87-8832-ACD3E6A9D610}" type="presParOf" srcId="{D833370A-F43D-4E7E-8095-50F03B06407F}" destId="{DFE12BD8-F792-4093-914B-869F1D6FD544}" srcOrd="2" destOrd="0" presId="urn:microsoft.com/office/officeart/2005/8/layout/pyramid2"/>
    <dgm:cxn modelId="{1FC67C1F-C371-4D00-9838-A84BD140BEB9}" type="presParOf" srcId="{D833370A-F43D-4E7E-8095-50F03B06407F}" destId="{A0584DBB-3DFC-42F2-9869-91405DF6CE47}" srcOrd="3" destOrd="0" presId="urn:microsoft.com/office/officeart/2005/8/layout/pyramid2"/>
    <dgm:cxn modelId="{5C65C8E7-73C9-4459-886E-4D14B0590347}" type="presParOf" srcId="{D833370A-F43D-4E7E-8095-50F03B06407F}" destId="{347AED6E-2E81-472A-B94F-F1BD74F5D310}" srcOrd="4" destOrd="0" presId="urn:microsoft.com/office/officeart/2005/8/layout/pyramid2"/>
    <dgm:cxn modelId="{18A153E6-450B-4BD5-93D3-B320EEA0409C}" type="presParOf" srcId="{D833370A-F43D-4E7E-8095-50F03B06407F}" destId="{3AA35783-8FCC-4EBC-AC16-8A76E82FA5A7}" srcOrd="5" destOrd="0" presId="urn:microsoft.com/office/officeart/2005/8/layout/pyramid2"/>
    <dgm:cxn modelId="{8AB81654-9E09-45BF-8808-29647AB32B98}" type="presParOf" srcId="{D833370A-F43D-4E7E-8095-50F03B06407F}" destId="{829FB8C3-ECB4-43A3-84A0-B5C31E8EDA9C}" srcOrd="6" destOrd="0" presId="urn:microsoft.com/office/officeart/2005/8/layout/pyramid2"/>
    <dgm:cxn modelId="{C3F91440-0E2A-4618-B6C1-E1583F6A3D86}" type="presParOf" srcId="{D833370A-F43D-4E7E-8095-50F03B06407F}" destId="{8850CF14-CECE-427D-8EA8-BD617CCA20F1}" srcOrd="7" destOrd="0" presId="urn:microsoft.com/office/officeart/2005/8/layout/pyramid2"/>
  </dgm:cxnLst>
  <dgm:bg>
    <a:noFill/>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3C213B-ACE5-497F-B0B3-073D2231C97D}"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lang="es-ES"/>
        </a:p>
      </dgm:t>
    </dgm:pt>
    <dgm:pt modelId="{E0032AFA-418D-49F6-9722-68E1A8191380}">
      <dgm:prSet phldrT="[Texto]" custT="1"/>
      <dgm:spPr>
        <a:solidFill>
          <a:schemeClr val="tx2"/>
        </a:solidFill>
      </dgm:spPr>
      <dgm:t>
        <a:bodyPr/>
        <a:lstStyle/>
        <a:p>
          <a:r>
            <a:rPr lang="es-ES" sz="1400" b="1" dirty="0">
              <a:latin typeface="Arial" panose="020B0604020202020204" pitchFamily="34" charset="0"/>
              <a:cs typeface="Arial" panose="020B0604020202020204" pitchFamily="34" charset="0"/>
            </a:rPr>
            <a:t>Documentación a solicitar:</a:t>
          </a:r>
        </a:p>
      </dgm:t>
    </dgm:pt>
    <dgm:pt modelId="{1B511C85-4573-40B4-B281-B9C1CC537F6E}" type="parTrans" cxnId="{8A5F2A0E-9367-404B-AFE6-9C33147C9EE5}">
      <dgm:prSet/>
      <dgm:spPr/>
      <dgm:t>
        <a:bodyPr/>
        <a:lstStyle/>
        <a:p>
          <a:endParaRPr lang="es-ES">
            <a:latin typeface="Arial" panose="020B0604020202020204" pitchFamily="34" charset="0"/>
            <a:cs typeface="Arial" panose="020B0604020202020204" pitchFamily="34" charset="0"/>
          </a:endParaRPr>
        </a:p>
      </dgm:t>
    </dgm:pt>
    <dgm:pt modelId="{65740B4D-AD9C-408F-9091-F4324EA36DC5}" type="sibTrans" cxnId="{8A5F2A0E-9367-404B-AFE6-9C33147C9EE5}">
      <dgm:prSet/>
      <dgm:spPr>
        <a:solidFill>
          <a:schemeClr val="accent6"/>
        </a:solidFill>
        <a:ln>
          <a:solidFill>
            <a:schemeClr val="tx2"/>
          </a:solidFill>
        </a:ln>
      </dgm:spPr>
      <dgm:t>
        <a:bodyPr/>
        <a:lstStyle/>
        <a:p>
          <a:endParaRPr lang="es-ES">
            <a:latin typeface="Arial" panose="020B0604020202020204" pitchFamily="34" charset="0"/>
            <a:cs typeface="Arial" panose="020B0604020202020204" pitchFamily="34" charset="0"/>
          </a:endParaRPr>
        </a:p>
      </dgm:t>
    </dgm:pt>
    <dgm:pt modelId="{E98C5F30-E562-47C7-9B73-3AA5A9C5F423}">
      <dgm:prSet phldrT="[Texto]" custT="1"/>
      <dgm:spPr>
        <a:solidFill>
          <a:schemeClr val="tx2"/>
        </a:solidFill>
      </dgm:spPr>
      <dgm:t>
        <a:bodyPr/>
        <a:lstStyle/>
        <a:p>
          <a:r>
            <a:rPr lang="es-ES" sz="1000" dirty="0">
              <a:solidFill>
                <a:schemeClr val="bg1"/>
              </a:solidFill>
              <a:latin typeface="Arial" panose="020B0604020202020204" pitchFamily="34" charset="0"/>
              <a:cs typeface="Arial" panose="020B0604020202020204" pitchFamily="34" charset="0"/>
            </a:rPr>
            <a:t>Anexo I</a:t>
          </a:r>
        </a:p>
      </dgm:t>
    </dgm:pt>
    <dgm:pt modelId="{3B9C5431-D9F5-4E6A-8A3D-D0A9DC9BD2EB}" type="parTrans" cxnId="{346DCED0-4593-4A5C-AF69-31230689AD3A}">
      <dgm:prSet/>
      <dgm:spPr/>
      <dgm:t>
        <a:bodyPr/>
        <a:lstStyle/>
        <a:p>
          <a:endParaRPr lang="es-ES">
            <a:latin typeface="Arial" panose="020B0604020202020204" pitchFamily="34" charset="0"/>
            <a:cs typeface="Arial" panose="020B0604020202020204" pitchFamily="34" charset="0"/>
          </a:endParaRPr>
        </a:p>
      </dgm:t>
    </dgm:pt>
    <dgm:pt modelId="{94BE6351-7DF9-431C-8C91-9979032D7B25}" type="sibTrans" cxnId="{346DCED0-4593-4A5C-AF69-31230689AD3A}">
      <dgm:prSet/>
      <dgm:spPr/>
      <dgm:t>
        <a:bodyPr/>
        <a:lstStyle/>
        <a:p>
          <a:endParaRPr lang="es-ES">
            <a:latin typeface="Arial" panose="020B0604020202020204" pitchFamily="34" charset="0"/>
            <a:cs typeface="Arial" panose="020B0604020202020204" pitchFamily="34" charset="0"/>
          </a:endParaRPr>
        </a:p>
      </dgm:t>
    </dgm:pt>
    <dgm:pt modelId="{53C71919-035D-491B-B555-54876F667DDE}">
      <dgm:prSet phldrT="[Texto]" phldr="1"/>
      <dgm:spPr>
        <a:solidFill>
          <a:schemeClr val="tx2"/>
        </a:solidFill>
      </dgm:spPr>
      <dgm:t>
        <a:bodyPr/>
        <a:lstStyle/>
        <a:p>
          <a:endParaRPr lang="es-ES" sz="2600" dirty="0">
            <a:latin typeface="Arial" panose="020B0604020202020204" pitchFamily="34" charset="0"/>
            <a:cs typeface="Arial" panose="020B0604020202020204" pitchFamily="34" charset="0"/>
          </a:endParaRPr>
        </a:p>
      </dgm:t>
    </dgm:pt>
    <dgm:pt modelId="{BDF15988-2E4A-4CBA-B27A-B3118C81AF6B}" type="parTrans" cxnId="{1BAFF9CB-CC22-4E5F-8400-CE4B0DD685EA}">
      <dgm:prSet/>
      <dgm:spPr/>
      <dgm:t>
        <a:bodyPr/>
        <a:lstStyle/>
        <a:p>
          <a:endParaRPr lang="es-ES">
            <a:latin typeface="Arial" panose="020B0604020202020204" pitchFamily="34" charset="0"/>
            <a:cs typeface="Arial" panose="020B0604020202020204" pitchFamily="34" charset="0"/>
          </a:endParaRPr>
        </a:p>
      </dgm:t>
    </dgm:pt>
    <dgm:pt modelId="{4B10C63F-0000-457F-9D83-8FED8750F681}" type="sibTrans" cxnId="{1BAFF9CB-CC22-4E5F-8400-CE4B0DD685EA}">
      <dgm:prSet/>
      <dgm:spPr/>
      <dgm:t>
        <a:bodyPr/>
        <a:lstStyle/>
        <a:p>
          <a:endParaRPr lang="es-ES">
            <a:latin typeface="Arial" panose="020B0604020202020204" pitchFamily="34" charset="0"/>
            <a:cs typeface="Arial" panose="020B0604020202020204" pitchFamily="34" charset="0"/>
          </a:endParaRPr>
        </a:p>
      </dgm:t>
    </dgm:pt>
    <dgm:pt modelId="{711FE530-CB87-4C76-ACB2-D6DD77A30100}">
      <dgm:prSet phldrT="[Texto]" custT="1"/>
      <dgm:spPr/>
      <dgm:t>
        <a:bodyPr/>
        <a:lstStyle/>
        <a:p>
          <a:r>
            <a:rPr lang="es-ES" sz="1400" b="1" dirty="0">
              <a:latin typeface="Arial" panose="020B0604020202020204" pitchFamily="34" charset="0"/>
              <a:cs typeface="Arial" panose="020B0604020202020204" pitchFamily="34" charset="0"/>
            </a:rPr>
            <a:t>Documentación a solicitar:</a:t>
          </a:r>
        </a:p>
        <a:p>
          <a:r>
            <a:rPr lang="es-ES" sz="1200" dirty="0">
              <a:latin typeface="Arial" panose="020B0604020202020204" pitchFamily="34" charset="0"/>
              <a:cs typeface="Arial" panose="020B0604020202020204" pitchFamily="34" charset="0"/>
            </a:rPr>
            <a:t>.  Contrato suscrito con la    empresa participante</a:t>
          </a:r>
          <a:endParaRPr lang="es-ES" sz="1400" b="1" dirty="0">
            <a:latin typeface="Arial" panose="020B0604020202020204" pitchFamily="34" charset="0"/>
            <a:cs typeface="Arial" panose="020B0604020202020204" pitchFamily="34" charset="0"/>
          </a:endParaRPr>
        </a:p>
      </dgm:t>
    </dgm:pt>
    <dgm:pt modelId="{D40E064C-D466-470B-A76E-444C9010D337}" type="parTrans" cxnId="{0EB9B580-333C-4183-8360-CB5DDE294A46}">
      <dgm:prSet/>
      <dgm:spPr/>
      <dgm:t>
        <a:bodyPr/>
        <a:lstStyle/>
        <a:p>
          <a:endParaRPr lang="es-ES">
            <a:latin typeface="Arial" panose="020B0604020202020204" pitchFamily="34" charset="0"/>
            <a:cs typeface="Arial" panose="020B0604020202020204" pitchFamily="34" charset="0"/>
          </a:endParaRPr>
        </a:p>
      </dgm:t>
    </dgm:pt>
    <dgm:pt modelId="{359F6ABA-2117-477F-BCE1-B5DCAE08B569}" type="sibTrans" cxnId="{0EB9B580-333C-4183-8360-CB5DDE294A46}">
      <dgm:prSet/>
      <dgm:spPr>
        <a:solidFill>
          <a:schemeClr val="accent6"/>
        </a:solidFill>
        <a:ln>
          <a:solidFill>
            <a:schemeClr val="tx2"/>
          </a:solidFill>
        </a:ln>
      </dgm:spPr>
      <dgm:t>
        <a:bodyPr/>
        <a:lstStyle/>
        <a:p>
          <a:endParaRPr lang="es-ES">
            <a:latin typeface="Arial" panose="020B0604020202020204" pitchFamily="34" charset="0"/>
            <a:cs typeface="Arial" panose="020B0604020202020204" pitchFamily="34" charset="0"/>
          </a:endParaRPr>
        </a:p>
      </dgm:t>
    </dgm:pt>
    <dgm:pt modelId="{7B823296-7B64-41B4-A7DA-CFEC7B046922}">
      <dgm:prSet phldrT="[Texto]" custT="1"/>
      <dgm:spPr/>
      <dgm:t>
        <a:bodyPr/>
        <a:lstStyle/>
        <a:p>
          <a:r>
            <a:rPr lang="es-ES" sz="1400" b="1" dirty="0">
              <a:latin typeface="Arial" panose="020B0604020202020204" pitchFamily="34" charset="0"/>
              <a:cs typeface="Arial" panose="020B0604020202020204" pitchFamily="34" charset="0"/>
            </a:rPr>
            <a:t>Documentación a solicitar:</a:t>
          </a:r>
          <a:endParaRPr lang="es-ES" sz="1400" dirty="0">
            <a:latin typeface="Arial" panose="020B0604020202020204" pitchFamily="34" charset="0"/>
            <a:cs typeface="Arial" panose="020B0604020202020204" pitchFamily="34" charset="0"/>
          </a:endParaRPr>
        </a:p>
      </dgm:t>
    </dgm:pt>
    <dgm:pt modelId="{2C527FBE-37E5-488E-8DFD-D775073FBF9F}" type="parTrans" cxnId="{526FB20E-DA8F-46B3-ABCB-253ABEFCF953}">
      <dgm:prSet/>
      <dgm:spPr/>
      <dgm:t>
        <a:bodyPr/>
        <a:lstStyle/>
        <a:p>
          <a:endParaRPr lang="es-ES">
            <a:latin typeface="Arial" panose="020B0604020202020204" pitchFamily="34" charset="0"/>
            <a:cs typeface="Arial" panose="020B0604020202020204" pitchFamily="34" charset="0"/>
          </a:endParaRPr>
        </a:p>
      </dgm:t>
    </dgm:pt>
    <dgm:pt modelId="{A600EC2D-7E62-43D3-A869-73C5EF244833}" type="sibTrans" cxnId="{526FB20E-DA8F-46B3-ABCB-253ABEFCF953}">
      <dgm:prSet/>
      <dgm:spPr/>
      <dgm:t>
        <a:bodyPr/>
        <a:lstStyle/>
        <a:p>
          <a:endParaRPr lang="es-ES">
            <a:latin typeface="Arial" panose="020B0604020202020204" pitchFamily="34" charset="0"/>
            <a:cs typeface="Arial" panose="020B0604020202020204" pitchFamily="34" charset="0"/>
          </a:endParaRPr>
        </a:p>
      </dgm:t>
    </dgm:pt>
    <dgm:pt modelId="{D30C3470-9DAA-4E0A-A5C5-8050AE2B50C7}">
      <dgm:prSet phldrT="[Texto]" custT="1"/>
      <dgm:spPr/>
      <dgm:t>
        <a:bodyPr/>
        <a:lstStyle/>
        <a:p>
          <a:r>
            <a:rPr lang="es-ES" sz="1100" dirty="0">
              <a:latin typeface="Arial" panose="020B0604020202020204" pitchFamily="34" charset="0"/>
              <a:cs typeface="Arial" panose="020B0604020202020204" pitchFamily="34" charset="0"/>
            </a:rPr>
            <a:t>Matrícula/ inscripción</a:t>
          </a:r>
        </a:p>
      </dgm:t>
    </dgm:pt>
    <dgm:pt modelId="{E67B1C4B-A33B-4950-974A-664F2810617C}" type="parTrans" cxnId="{823D216F-6095-47CE-9E9F-2E5691C59774}">
      <dgm:prSet/>
      <dgm:spPr/>
      <dgm:t>
        <a:bodyPr/>
        <a:lstStyle/>
        <a:p>
          <a:endParaRPr lang="es-ES">
            <a:latin typeface="Arial" panose="020B0604020202020204" pitchFamily="34" charset="0"/>
            <a:cs typeface="Arial" panose="020B0604020202020204" pitchFamily="34" charset="0"/>
          </a:endParaRPr>
        </a:p>
      </dgm:t>
    </dgm:pt>
    <dgm:pt modelId="{199B85C6-53D1-498B-9815-1518D241FE6B}" type="sibTrans" cxnId="{823D216F-6095-47CE-9E9F-2E5691C59774}">
      <dgm:prSet/>
      <dgm:spPr/>
      <dgm:t>
        <a:bodyPr/>
        <a:lstStyle/>
        <a:p>
          <a:endParaRPr lang="es-ES">
            <a:latin typeface="Arial" panose="020B0604020202020204" pitchFamily="34" charset="0"/>
            <a:cs typeface="Arial" panose="020B0604020202020204" pitchFamily="34" charset="0"/>
          </a:endParaRPr>
        </a:p>
      </dgm:t>
    </dgm:pt>
    <dgm:pt modelId="{7B1250ED-0D55-45D6-B9E3-FFF0292BDFE7}">
      <dgm:prSet phldrT="[Texto]" custT="1"/>
      <dgm:spPr>
        <a:solidFill>
          <a:schemeClr val="tx2"/>
        </a:solidFill>
      </dgm:spPr>
      <dgm:t>
        <a:bodyPr/>
        <a:lstStyle/>
        <a:p>
          <a:r>
            <a:rPr lang="es-ES" sz="1000" dirty="0">
              <a:solidFill>
                <a:schemeClr val="bg1"/>
              </a:solidFill>
              <a:latin typeface="Arial" panose="020B0604020202020204" pitchFamily="34" charset="0"/>
              <a:cs typeface="Arial" panose="020B0604020202020204" pitchFamily="34" charset="0"/>
            </a:rPr>
            <a:t>Soporte de entradas y salidas de la empresa del trabajador </a:t>
          </a:r>
        </a:p>
      </dgm:t>
    </dgm:pt>
    <dgm:pt modelId="{CFB7CC98-262A-4F90-B960-D82FF2375E86}" type="parTrans" cxnId="{4B534BF4-211C-444D-A95D-44056415E0D7}">
      <dgm:prSet/>
      <dgm:spPr/>
      <dgm:t>
        <a:bodyPr/>
        <a:lstStyle/>
        <a:p>
          <a:endParaRPr lang="es-ES">
            <a:latin typeface="Arial" panose="020B0604020202020204" pitchFamily="34" charset="0"/>
            <a:cs typeface="Arial" panose="020B0604020202020204" pitchFamily="34" charset="0"/>
          </a:endParaRPr>
        </a:p>
      </dgm:t>
    </dgm:pt>
    <dgm:pt modelId="{D74A7BCA-7C61-404C-8A43-59FD108CD327}" type="sibTrans" cxnId="{4B534BF4-211C-444D-A95D-44056415E0D7}">
      <dgm:prSet/>
      <dgm:spPr/>
      <dgm:t>
        <a:bodyPr/>
        <a:lstStyle/>
        <a:p>
          <a:endParaRPr lang="es-ES">
            <a:latin typeface="Arial" panose="020B0604020202020204" pitchFamily="34" charset="0"/>
            <a:cs typeface="Arial" panose="020B0604020202020204" pitchFamily="34" charset="0"/>
          </a:endParaRPr>
        </a:p>
      </dgm:t>
    </dgm:pt>
    <dgm:pt modelId="{CCFDD275-EFB4-4BB5-BA50-CB9BA6819B36}">
      <dgm:prSet phldrT="[Texto]" custT="1"/>
      <dgm:spPr>
        <a:solidFill>
          <a:schemeClr val="tx2"/>
        </a:solidFill>
      </dgm:spPr>
      <dgm:t>
        <a:bodyPr/>
        <a:lstStyle/>
        <a:p>
          <a:r>
            <a:rPr lang="es-ES" sz="1000" dirty="0">
              <a:solidFill>
                <a:schemeClr val="bg1"/>
              </a:solidFill>
              <a:latin typeface="Arial" panose="020B0604020202020204" pitchFamily="34" charset="0"/>
              <a:cs typeface="Arial" panose="020B0604020202020204" pitchFamily="34" charset="0"/>
            </a:rPr>
            <a:t>Documentación soporte del PIF (nóminas, modelo 190)</a:t>
          </a:r>
        </a:p>
      </dgm:t>
    </dgm:pt>
    <dgm:pt modelId="{7E0E215C-734A-4502-8996-70A9DF035D5D}" type="parTrans" cxnId="{429693B2-7E2B-484F-8B41-6CF01D18E5EA}">
      <dgm:prSet/>
      <dgm:spPr/>
      <dgm:t>
        <a:bodyPr/>
        <a:lstStyle/>
        <a:p>
          <a:endParaRPr lang="es-ES">
            <a:latin typeface="Arial" panose="020B0604020202020204" pitchFamily="34" charset="0"/>
            <a:cs typeface="Arial" panose="020B0604020202020204" pitchFamily="34" charset="0"/>
          </a:endParaRPr>
        </a:p>
      </dgm:t>
    </dgm:pt>
    <dgm:pt modelId="{AAD41162-C839-4AA4-8E2B-C2956FF92F4A}" type="sibTrans" cxnId="{429693B2-7E2B-484F-8B41-6CF01D18E5EA}">
      <dgm:prSet/>
      <dgm:spPr/>
      <dgm:t>
        <a:bodyPr/>
        <a:lstStyle/>
        <a:p>
          <a:endParaRPr lang="es-ES">
            <a:latin typeface="Arial" panose="020B0604020202020204" pitchFamily="34" charset="0"/>
            <a:cs typeface="Arial" panose="020B0604020202020204" pitchFamily="34" charset="0"/>
          </a:endParaRPr>
        </a:p>
      </dgm:t>
    </dgm:pt>
    <dgm:pt modelId="{22AACDCB-1668-4409-B1F9-AB853430D196}">
      <dgm:prSet phldrT="[Texto]" custT="1"/>
      <dgm:spPr>
        <a:solidFill>
          <a:schemeClr val="tx2"/>
        </a:solidFill>
      </dgm:spPr>
      <dgm:t>
        <a:bodyPr/>
        <a:lstStyle/>
        <a:p>
          <a:r>
            <a:rPr lang="es-ES" sz="1000" dirty="0">
              <a:solidFill>
                <a:schemeClr val="bg1"/>
              </a:solidFill>
              <a:latin typeface="Arial" panose="020B0604020202020204" pitchFamily="34" charset="0"/>
              <a:cs typeface="Arial" panose="020B0604020202020204" pitchFamily="34" charset="0"/>
            </a:rPr>
            <a:t>Copia  de matrícula o inscripción del curso </a:t>
          </a:r>
        </a:p>
      </dgm:t>
    </dgm:pt>
    <dgm:pt modelId="{813CB15A-F89E-4C3D-B3F7-7542258E32C8}" type="parTrans" cxnId="{91FDAA2F-83AC-428A-8C5E-7F832ADFC2AC}">
      <dgm:prSet/>
      <dgm:spPr/>
      <dgm:t>
        <a:bodyPr/>
        <a:lstStyle/>
        <a:p>
          <a:endParaRPr lang="es-ES">
            <a:latin typeface="Arial" panose="020B0604020202020204" pitchFamily="34" charset="0"/>
            <a:cs typeface="Arial" panose="020B0604020202020204" pitchFamily="34" charset="0"/>
          </a:endParaRPr>
        </a:p>
      </dgm:t>
    </dgm:pt>
    <dgm:pt modelId="{76CCB934-05D9-4545-9103-9841BDEEA92E}" type="sibTrans" cxnId="{91FDAA2F-83AC-428A-8C5E-7F832ADFC2AC}">
      <dgm:prSet/>
      <dgm:spPr/>
      <dgm:t>
        <a:bodyPr/>
        <a:lstStyle/>
        <a:p>
          <a:endParaRPr lang="es-ES">
            <a:latin typeface="Arial" panose="020B0604020202020204" pitchFamily="34" charset="0"/>
            <a:cs typeface="Arial" panose="020B0604020202020204" pitchFamily="34" charset="0"/>
          </a:endParaRPr>
        </a:p>
      </dgm:t>
    </dgm:pt>
    <dgm:pt modelId="{5F6C9829-9483-4FA7-82DD-3085AE7DF33B}">
      <dgm:prSet phldrT="[Texto]" custT="1"/>
      <dgm:spPr>
        <a:solidFill>
          <a:schemeClr val="tx2"/>
        </a:solidFill>
      </dgm:spPr>
      <dgm:t>
        <a:bodyPr/>
        <a:lstStyle/>
        <a:p>
          <a:r>
            <a:rPr lang="es-ES" sz="1000" dirty="0">
              <a:solidFill>
                <a:schemeClr val="bg1"/>
              </a:solidFill>
              <a:latin typeface="Arial" panose="020B0604020202020204" pitchFamily="34" charset="0"/>
              <a:cs typeface="Arial" panose="020B0604020202020204" pitchFamily="34" charset="0"/>
            </a:rPr>
            <a:t>Justificación de la anotación contable  y del ingreso de la bonificación aplicada</a:t>
          </a:r>
        </a:p>
      </dgm:t>
    </dgm:pt>
    <dgm:pt modelId="{87081638-3E45-42BC-9373-62A5FB77381D}" type="parTrans" cxnId="{A119C8BD-C45C-4FC3-B84E-179C0F18EC6E}">
      <dgm:prSet/>
      <dgm:spPr/>
      <dgm:t>
        <a:bodyPr/>
        <a:lstStyle/>
        <a:p>
          <a:endParaRPr lang="es-ES">
            <a:latin typeface="Arial" panose="020B0604020202020204" pitchFamily="34" charset="0"/>
            <a:cs typeface="Arial" panose="020B0604020202020204" pitchFamily="34" charset="0"/>
          </a:endParaRPr>
        </a:p>
      </dgm:t>
    </dgm:pt>
    <dgm:pt modelId="{9805003E-E3B6-405F-A2D6-EB173814F7D3}" type="sibTrans" cxnId="{A119C8BD-C45C-4FC3-B84E-179C0F18EC6E}">
      <dgm:prSet/>
      <dgm:spPr/>
      <dgm:t>
        <a:bodyPr/>
        <a:lstStyle/>
        <a:p>
          <a:endParaRPr lang="es-ES">
            <a:latin typeface="Arial" panose="020B0604020202020204" pitchFamily="34" charset="0"/>
            <a:cs typeface="Arial" panose="020B0604020202020204" pitchFamily="34" charset="0"/>
          </a:endParaRPr>
        </a:p>
      </dgm:t>
    </dgm:pt>
    <dgm:pt modelId="{9FE1499F-1105-4274-802B-6240BA7E6C5C}">
      <dgm:prSet phldrT="[Texto]" custT="1"/>
      <dgm:spPr>
        <a:solidFill>
          <a:schemeClr val="tx2"/>
        </a:solidFill>
      </dgm:spPr>
      <dgm:t>
        <a:bodyPr/>
        <a:lstStyle/>
        <a:p>
          <a:r>
            <a:rPr lang="es-ES" sz="1000" dirty="0">
              <a:solidFill>
                <a:schemeClr val="bg1"/>
              </a:solidFill>
              <a:latin typeface="Arial" panose="020B0604020202020204" pitchFamily="34" charset="0"/>
              <a:cs typeface="Arial" panose="020B0604020202020204" pitchFamily="34" charset="0"/>
            </a:rPr>
            <a:t>Información a la RLT </a:t>
          </a:r>
          <a:r>
            <a:rPr lang="es-ES" sz="1000" i="1" dirty="0">
              <a:solidFill>
                <a:schemeClr val="bg1"/>
              </a:solidFill>
              <a:latin typeface="Arial" panose="020B0604020202020204" pitchFamily="34" charset="0"/>
              <a:cs typeface="Arial" panose="020B0604020202020204" pitchFamily="34" charset="0"/>
            </a:rPr>
            <a:t>(en su caso)</a:t>
          </a:r>
        </a:p>
      </dgm:t>
    </dgm:pt>
    <dgm:pt modelId="{43C927E0-BBB3-4A86-ADF5-E848D7CC32BC}" type="parTrans" cxnId="{3142FB4D-338A-4CC4-9FED-83CF252FE722}">
      <dgm:prSet/>
      <dgm:spPr/>
      <dgm:t>
        <a:bodyPr/>
        <a:lstStyle/>
        <a:p>
          <a:endParaRPr lang="es-ES">
            <a:latin typeface="Arial" panose="020B0604020202020204" pitchFamily="34" charset="0"/>
            <a:cs typeface="Arial" panose="020B0604020202020204" pitchFamily="34" charset="0"/>
          </a:endParaRPr>
        </a:p>
      </dgm:t>
    </dgm:pt>
    <dgm:pt modelId="{6ACC0B51-C1C5-4DF6-BE11-59007E615F92}" type="sibTrans" cxnId="{3142FB4D-338A-4CC4-9FED-83CF252FE722}">
      <dgm:prSet/>
      <dgm:spPr/>
      <dgm:t>
        <a:bodyPr/>
        <a:lstStyle/>
        <a:p>
          <a:endParaRPr lang="es-ES">
            <a:latin typeface="Arial" panose="020B0604020202020204" pitchFamily="34" charset="0"/>
            <a:cs typeface="Arial" panose="020B0604020202020204" pitchFamily="34" charset="0"/>
          </a:endParaRPr>
        </a:p>
      </dgm:t>
    </dgm:pt>
    <dgm:pt modelId="{F5D947EC-00B5-488D-8339-505F9509DC01}">
      <dgm:prSet phldrT="[Texto]" custT="1"/>
      <dgm:spPr>
        <a:solidFill>
          <a:schemeClr val="tx2"/>
        </a:solidFill>
      </dgm:spPr>
      <dgm:t>
        <a:bodyPr/>
        <a:lstStyle/>
        <a:p>
          <a:endParaRPr lang="es-ES" sz="1050" i="1" dirty="0">
            <a:latin typeface="Arial" panose="020B0604020202020204" pitchFamily="34" charset="0"/>
            <a:cs typeface="Arial" panose="020B0604020202020204" pitchFamily="34" charset="0"/>
          </a:endParaRPr>
        </a:p>
      </dgm:t>
    </dgm:pt>
    <dgm:pt modelId="{CB5F3723-8E9E-4D5E-9EE6-04D560E730A7}" type="parTrans" cxnId="{2D8B8A60-A519-4CF3-816E-320FE24834F3}">
      <dgm:prSet/>
      <dgm:spPr/>
      <dgm:t>
        <a:bodyPr/>
        <a:lstStyle/>
        <a:p>
          <a:endParaRPr lang="es-ES">
            <a:latin typeface="Arial" panose="020B0604020202020204" pitchFamily="34" charset="0"/>
            <a:cs typeface="Arial" panose="020B0604020202020204" pitchFamily="34" charset="0"/>
          </a:endParaRPr>
        </a:p>
      </dgm:t>
    </dgm:pt>
    <dgm:pt modelId="{35A9442C-087F-473F-B073-772E1539A9E0}" type="sibTrans" cxnId="{2D8B8A60-A519-4CF3-816E-320FE24834F3}">
      <dgm:prSet/>
      <dgm:spPr/>
      <dgm:t>
        <a:bodyPr/>
        <a:lstStyle/>
        <a:p>
          <a:endParaRPr lang="es-ES">
            <a:latin typeface="Arial" panose="020B0604020202020204" pitchFamily="34" charset="0"/>
            <a:cs typeface="Arial" panose="020B0604020202020204" pitchFamily="34" charset="0"/>
          </a:endParaRPr>
        </a:p>
      </dgm:t>
    </dgm:pt>
    <dgm:pt modelId="{99AC1AD2-9054-436B-ADF1-7013F81E8D6B}">
      <dgm:prSet phldrT="[Texto]" custT="1"/>
      <dgm:spPr>
        <a:solidFill>
          <a:schemeClr val="tx2"/>
        </a:solidFill>
      </dgm:spPr>
      <dgm:t>
        <a:bodyPr/>
        <a:lstStyle/>
        <a:p>
          <a:r>
            <a:rPr lang="es-ES" sz="1000" i="0" dirty="0">
              <a:solidFill>
                <a:schemeClr val="bg1"/>
              </a:solidFill>
              <a:latin typeface="Arial" panose="020B0604020202020204" pitchFamily="34" charset="0"/>
              <a:cs typeface="Arial" panose="020B0604020202020204" pitchFamily="34" charset="0"/>
            </a:rPr>
            <a:t>En el caso de acreditaciones profesionales, copia del permiso de conducción, tarjeta CAP o el carné profesional obtenido.</a:t>
          </a:r>
        </a:p>
      </dgm:t>
    </dgm:pt>
    <dgm:pt modelId="{65735691-8FA3-4D57-A444-CB843FA567C1}" type="parTrans" cxnId="{64E189F5-B7CD-4805-9CB7-AABBC22F2B7E}">
      <dgm:prSet/>
      <dgm:spPr/>
      <dgm:t>
        <a:bodyPr/>
        <a:lstStyle/>
        <a:p>
          <a:endParaRPr lang="es-ES">
            <a:latin typeface="Arial" panose="020B0604020202020204" pitchFamily="34" charset="0"/>
            <a:cs typeface="Arial" panose="020B0604020202020204" pitchFamily="34" charset="0"/>
          </a:endParaRPr>
        </a:p>
      </dgm:t>
    </dgm:pt>
    <dgm:pt modelId="{709B5530-2343-413A-8227-1B80AB71D65C}" type="sibTrans" cxnId="{64E189F5-B7CD-4805-9CB7-AABBC22F2B7E}">
      <dgm:prSet/>
      <dgm:spPr/>
      <dgm:t>
        <a:bodyPr/>
        <a:lstStyle/>
        <a:p>
          <a:endParaRPr lang="es-ES">
            <a:latin typeface="Arial" panose="020B0604020202020204" pitchFamily="34" charset="0"/>
            <a:cs typeface="Arial" panose="020B0604020202020204" pitchFamily="34" charset="0"/>
          </a:endParaRPr>
        </a:p>
      </dgm:t>
    </dgm:pt>
    <dgm:pt modelId="{96D4C776-FEC3-47D2-A1D2-8F903AAE03D0}">
      <dgm:prSet phldrT="[Texto]" custT="1"/>
      <dgm:spPr>
        <a:solidFill>
          <a:schemeClr val="tx2"/>
        </a:solidFill>
      </dgm:spPr>
      <dgm:t>
        <a:bodyPr/>
        <a:lstStyle/>
        <a:p>
          <a:r>
            <a:rPr lang="es-ES" sz="1000" i="0" dirty="0">
              <a:solidFill>
                <a:schemeClr val="bg1"/>
              </a:solidFill>
              <a:latin typeface="Arial" panose="020B0604020202020204" pitchFamily="34" charset="0"/>
              <a:cs typeface="Arial" panose="020B0604020202020204" pitchFamily="34" charset="0"/>
            </a:rPr>
            <a:t>Contrato suscrito con la entidad organizadora </a:t>
          </a:r>
          <a:r>
            <a:rPr lang="es-ES" sz="1000" i="1" dirty="0">
              <a:solidFill>
                <a:schemeClr val="bg1"/>
              </a:solidFill>
              <a:latin typeface="Arial" panose="020B0604020202020204" pitchFamily="34" charset="0"/>
              <a:cs typeface="Arial" panose="020B0604020202020204" pitchFamily="34" charset="0"/>
            </a:rPr>
            <a:t>(en su caso)</a:t>
          </a:r>
        </a:p>
      </dgm:t>
    </dgm:pt>
    <dgm:pt modelId="{B3A5D154-3055-46B7-8512-111374C6B48A}" type="parTrans" cxnId="{F0AFDC61-8CCF-4A19-BFEE-75E3F01A4205}">
      <dgm:prSet/>
      <dgm:spPr/>
      <dgm:t>
        <a:bodyPr/>
        <a:lstStyle/>
        <a:p>
          <a:endParaRPr lang="es-ES">
            <a:latin typeface="Arial" panose="020B0604020202020204" pitchFamily="34" charset="0"/>
            <a:cs typeface="Arial" panose="020B0604020202020204" pitchFamily="34" charset="0"/>
          </a:endParaRPr>
        </a:p>
      </dgm:t>
    </dgm:pt>
    <dgm:pt modelId="{F34CEE77-4335-4A3A-BBE3-FF1382B0527D}" type="sibTrans" cxnId="{F0AFDC61-8CCF-4A19-BFEE-75E3F01A4205}">
      <dgm:prSet/>
      <dgm:spPr/>
      <dgm:t>
        <a:bodyPr/>
        <a:lstStyle/>
        <a:p>
          <a:endParaRPr lang="es-ES">
            <a:latin typeface="Arial" panose="020B0604020202020204" pitchFamily="34" charset="0"/>
            <a:cs typeface="Arial" panose="020B0604020202020204" pitchFamily="34" charset="0"/>
          </a:endParaRPr>
        </a:p>
      </dgm:t>
    </dgm:pt>
    <dgm:pt modelId="{D6527409-58E6-4475-A5AB-40043FE050DB}">
      <dgm:prSet phldrT="[Texto]" custT="1"/>
      <dgm:spPr/>
      <dgm:t>
        <a:bodyPr/>
        <a:lstStyle/>
        <a:p>
          <a:r>
            <a:rPr lang="es-ES" sz="1200" dirty="0">
              <a:latin typeface="Arial" panose="020B0604020202020204" pitchFamily="34" charset="0"/>
              <a:cs typeface="Arial" panose="020B0604020202020204" pitchFamily="34" charset="0"/>
            </a:rPr>
            <a:t>Facturas emitidas a la empresa</a:t>
          </a:r>
        </a:p>
      </dgm:t>
    </dgm:pt>
    <dgm:pt modelId="{0C31E5CA-A248-4991-B935-8A55B9BA011A}" type="parTrans" cxnId="{C25AED32-A4B9-4109-88DE-DF0071A8ACB9}">
      <dgm:prSet/>
      <dgm:spPr/>
      <dgm:t>
        <a:bodyPr/>
        <a:lstStyle/>
        <a:p>
          <a:endParaRPr lang="es-ES"/>
        </a:p>
      </dgm:t>
    </dgm:pt>
    <dgm:pt modelId="{CA7304DF-5660-43A5-BFE5-F3650916E103}" type="sibTrans" cxnId="{C25AED32-A4B9-4109-88DE-DF0071A8ACB9}">
      <dgm:prSet/>
      <dgm:spPr/>
      <dgm:t>
        <a:bodyPr/>
        <a:lstStyle/>
        <a:p>
          <a:endParaRPr lang="es-ES"/>
        </a:p>
      </dgm:t>
    </dgm:pt>
    <dgm:pt modelId="{5A504860-B7D0-478D-A1EC-871F80EA9DB6}">
      <dgm:prSet phldrT="[Texto]" custT="1"/>
      <dgm:spPr/>
      <dgm:t>
        <a:bodyPr/>
        <a:lstStyle/>
        <a:p>
          <a:r>
            <a:rPr lang="es-ES" sz="1200" dirty="0">
              <a:latin typeface="Arial" panose="020B0604020202020204" pitchFamily="34" charset="0"/>
              <a:cs typeface="Arial" panose="020B0604020202020204" pitchFamily="34" charset="0"/>
            </a:rPr>
            <a:t>Facturas emitidas por el centro de formación</a:t>
          </a:r>
        </a:p>
      </dgm:t>
    </dgm:pt>
    <dgm:pt modelId="{97D57F95-A29B-4D41-B4F0-BEAEFD3FC5E2}" type="parTrans" cxnId="{5BF4CB98-6309-4699-AAE2-F4453457C82D}">
      <dgm:prSet/>
      <dgm:spPr/>
      <dgm:t>
        <a:bodyPr/>
        <a:lstStyle/>
        <a:p>
          <a:endParaRPr lang="es-ES"/>
        </a:p>
      </dgm:t>
    </dgm:pt>
    <dgm:pt modelId="{12A6152E-93E9-4001-8392-6DC8129FB98D}" type="sibTrans" cxnId="{5BF4CB98-6309-4699-AAE2-F4453457C82D}">
      <dgm:prSet/>
      <dgm:spPr/>
      <dgm:t>
        <a:bodyPr/>
        <a:lstStyle/>
        <a:p>
          <a:endParaRPr lang="es-ES"/>
        </a:p>
      </dgm:t>
    </dgm:pt>
    <dgm:pt modelId="{41BD3EBD-C4A2-47CD-B81E-8791CA780E93}">
      <dgm:prSet phldrT="[Texto]" custT="1"/>
      <dgm:spPr/>
      <dgm:t>
        <a:bodyPr/>
        <a:lstStyle/>
        <a:p>
          <a:r>
            <a:rPr lang="es-ES" sz="1100" dirty="0">
              <a:latin typeface="Arial" panose="020B0604020202020204" pitchFamily="34" charset="0"/>
              <a:cs typeface="Arial" panose="020B0604020202020204" pitchFamily="34" charset="0"/>
            </a:rPr>
            <a:t>Horarios y calendarios del curso</a:t>
          </a:r>
        </a:p>
      </dgm:t>
    </dgm:pt>
    <dgm:pt modelId="{C64AEB25-7E79-4B03-9211-FEEC3C5B55B7}" type="parTrans" cxnId="{BF68DDCA-7A1D-4198-B3BC-5BB3A25219C5}">
      <dgm:prSet/>
      <dgm:spPr/>
      <dgm:t>
        <a:bodyPr/>
        <a:lstStyle/>
        <a:p>
          <a:endParaRPr lang="es-ES"/>
        </a:p>
      </dgm:t>
    </dgm:pt>
    <dgm:pt modelId="{76A7E01A-F7A5-44C0-BCA1-C4F5F3F7A26E}" type="sibTrans" cxnId="{BF68DDCA-7A1D-4198-B3BC-5BB3A25219C5}">
      <dgm:prSet/>
      <dgm:spPr/>
      <dgm:t>
        <a:bodyPr/>
        <a:lstStyle/>
        <a:p>
          <a:endParaRPr lang="es-ES"/>
        </a:p>
      </dgm:t>
    </dgm:pt>
    <dgm:pt modelId="{DCA4B4FB-D9EC-421C-A8F8-6DD963AC6A68}">
      <dgm:prSet phldrT="[Texto]" custT="1"/>
      <dgm:spPr>
        <a:solidFill>
          <a:schemeClr val="tx2"/>
        </a:solidFill>
      </dgm:spPr>
      <dgm:t>
        <a:bodyPr/>
        <a:lstStyle/>
        <a:p>
          <a:endParaRPr lang="es-ES" sz="1100" i="1" dirty="0">
            <a:solidFill>
              <a:schemeClr val="accent1">
                <a:lumMod val="20000"/>
                <a:lumOff val="80000"/>
              </a:schemeClr>
            </a:solidFill>
            <a:latin typeface="Arial" panose="020B0604020202020204" pitchFamily="34" charset="0"/>
            <a:cs typeface="Arial" panose="020B0604020202020204" pitchFamily="34" charset="0"/>
          </a:endParaRPr>
        </a:p>
      </dgm:t>
    </dgm:pt>
    <dgm:pt modelId="{1EB01B85-4383-4ADB-8A22-F9C38FD2DAF4}" type="parTrans" cxnId="{2094763F-7A76-4F77-9F9B-A8C788A94F37}">
      <dgm:prSet/>
      <dgm:spPr/>
      <dgm:t>
        <a:bodyPr/>
        <a:lstStyle/>
        <a:p>
          <a:endParaRPr lang="es-ES"/>
        </a:p>
      </dgm:t>
    </dgm:pt>
    <dgm:pt modelId="{1DBCCD01-0676-4579-AEE0-673F4BE54D5A}" type="sibTrans" cxnId="{2094763F-7A76-4F77-9F9B-A8C788A94F37}">
      <dgm:prSet/>
      <dgm:spPr/>
      <dgm:t>
        <a:bodyPr/>
        <a:lstStyle/>
        <a:p>
          <a:endParaRPr lang="es-ES"/>
        </a:p>
      </dgm:t>
    </dgm:pt>
    <dgm:pt modelId="{93BC562A-10AB-4D04-AF70-77CD26719870}">
      <dgm:prSet phldrT="[Texto]" custT="1"/>
      <dgm:spPr>
        <a:solidFill>
          <a:schemeClr val="tx2"/>
        </a:solidFill>
      </dgm:spPr>
      <dgm:t>
        <a:bodyPr/>
        <a:lstStyle/>
        <a:p>
          <a:r>
            <a:rPr lang="es-ES" sz="1100" b="1" i="1" dirty="0">
              <a:solidFill>
                <a:schemeClr val="accent6"/>
              </a:solidFill>
              <a:latin typeface="Arial" panose="020B0604020202020204" pitchFamily="34" charset="0"/>
              <a:cs typeface="Arial" panose="020B0604020202020204" pitchFamily="34" charset="0"/>
            </a:rPr>
            <a:t>HOJA DE VISITA </a:t>
          </a:r>
        </a:p>
      </dgm:t>
    </dgm:pt>
    <dgm:pt modelId="{FF67B65F-002C-462B-85C3-5D7B0F3B3F32}" type="parTrans" cxnId="{B3573CA8-F332-4E9B-94B3-21CBC9A1CB52}">
      <dgm:prSet/>
      <dgm:spPr/>
      <dgm:t>
        <a:bodyPr/>
        <a:lstStyle/>
        <a:p>
          <a:endParaRPr lang="es-ES"/>
        </a:p>
      </dgm:t>
    </dgm:pt>
    <dgm:pt modelId="{1628D1E2-695F-45AF-90AB-5EA1FCA0AD04}" type="sibTrans" cxnId="{B3573CA8-F332-4E9B-94B3-21CBC9A1CB52}">
      <dgm:prSet/>
      <dgm:spPr/>
      <dgm:t>
        <a:bodyPr/>
        <a:lstStyle/>
        <a:p>
          <a:endParaRPr lang="es-ES"/>
        </a:p>
      </dgm:t>
    </dgm:pt>
    <dgm:pt modelId="{6376380D-F717-4B99-87E5-4418F257408B}">
      <dgm:prSet phldrT="[Texto]" custT="1"/>
      <dgm:spPr>
        <a:solidFill>
          <a:schemeClr val="tx2"/>
        </a:solidFill>
      </dgm:spPr>
      <dgm:t>
        <a:bodyPr/>
        <a:lstStyle/>
        <a:p>
          <a:r>
            <a:rPr lang="es-ES" sz="1100" b="1" i="1" dirty="0">
              <a:solidFill>
                <a:schemeClr val="accent6"/>
              </a:solidFill>
              <a:latin typeface="Arial" panose="020B0604020202020204" pitchFamily="34" charset="0"/>
              <a:cs typeface="Arial" panose="020B0604020202020204" pitchFamily="34" charset="0"/>
            </a:rPr>
            <a:t>ENTREVISTA A PARTICIPANTE</a:t>
          </a:r>
        </a:p>
      </dgm:t>
    </dgm:pt>
    <dgm:pt modelId="{AD5E56ED-367D-4237-87E1-3463C03FBB1E}" type="parTrans" cxnId="{71E4748F-7E5F-4D0D-B011-4AF58B5C5DAB}">
      <dgm:prSet/>
      <dgm:spPr/>
      <dgm:t>
        <a:bodyPr/>
        <a:lstStyle/>
        <a:p>
          <a:endParaRPr lang="es-ES"/>
        </a:p>
      </dgm:t>
    </dgm:pt>
    <dgm:pt modelId="{0BAE71AB-1854-46D4-84EF-663D6A0AD7BF}" type="sibTrans" cxnId="{71E4748F-7E5F-4D0D-B011-4AF58B5C5DAB}">
      <dgm:prSet/>
      <dgm:spPr/>
      <dgm:t>
        <a:bodyPr/>
        <a:lstStyle/>
        <a:p>
          <a:endParaRPr lang="es-ES"/>
        </a:p>
      </dgm:t>
    </dgm:pt>
    <dgm:pt modelId="{51AC80DC-A384-4CAF-A944-351038EDABA5}">
      <dgm:prSet phldrT="[Texto]" custT="1"/>
      <dgm:spPr>
        <a:solidFill>
          <a:schemeClr val="tx2"/>
        </a:solidFill>
      </dgm:spPr>
      <dgm:t>
        <a:bodyPr/>
        <a:lstStyle/>
        <a:p>
          <a:endParaRPr lang="es-ES" sz="1100" i="1" dirty="0">
            <a:solidFill>
              <a:schemeClr val="accent1">
                <a:lumMod val="20000"/>
                <a:lumOff val="80000"/>
              </a:schemeClr>
            </a:solidFill>
            <a:latin typeface="Arial" panose="020B0604020202020204" pitchFamily="34" charset="0"/>
            <a:cs typeface="Arial" panose="020B0604020202020204" pitchFamily="34" charset="0"/>
          </a:endParaRPr>
        </a:p>
      </dgm:t>
    </dgm:pt>
    <dgm:pt modelId="{56A88BBC-47E8-4630-A946-C7C9BC42D639}" type="parTrans" cxnId="{5AEBBEF3-E4C5-4E40-83E3-3731F9DAA541}">
      <dgm:prSet/>
      <dgm:spPr/>
      <dgm:t>
        <a:bodyPr/>
        <a:lstStyle/>
        <a:p>
          <a:endParaRPr lang="es-ES"/>
        </a:p>
      </dgm:t>
    </dgm:pt>
    <dgm:pt modelId="{7510592B-5BF1-4313-8CB9-D755642E61D4}" type="sibTrans" cxnId="{5AEBBEF3-E4C5-4E40-83E3-3731F9DAA541}">
      <dgm:prSet/>
      <dgm:spPr/>
      <dgm:t>
        <a:bodyPr/>
        <a:lstStyle/>
        <a:p>
          <a:endParaRPr lang="es-ES"/>
        </a:p>
      </dgm:t>
    </dgm:pt>
    <dgm:pt modelId="{C028C1E1-6C69-4CC7-87B3-A089F76B4039}">
      <dgm:prSet phldrT="[Texto]" custT="1"/>
      <dgm:spPr>
        <a:solidFill>
          <a:schemeClr val="tx2"/>
        </a:solidFill>
      </dgm:spPr>
      <dgm:t>
        <a:bodyPr/>
        <a:lstStyle/>
        <a:p>
          <a:endParaRPr lang="es-ES" sz="1100" i="1" dirty="0">
            <a:solidFill>
              <a:schemeClr val="accent1">
                <a:lumMod val="20000"/>
                <a:lumOff val="80000"/>
              </a:schemeClr>
            </a:solidFill>
            <a:latin typeface="Arial" panose="020B0604020202020204" pitchFamily="34" charset="0"/>
            <a:cs typeface="Arial" panose="020B0604020202020204" pitchFamily="34" charset="0"/>
          </a:endParaRPr>
        </a:p>
      </dgm:t>
    </dgm:pt>
    <dgm:pt modelId="{9DC802A6-05DD-400A-9466-25340C540537}" type="sibTrans" cxnId="{FC083B85-B9FD-4963-AE63-8E6C3E74620A}">
      <dgm:prSet/>
      <dgm:spPr/>
      <dgm:t>
        <a:bodyPr/>
        <a:lstStyle/>
        <a:p>
          <a:endParaRPr lang="es-ES"/>
        </a:p>
      </dgm:t>
    </dgm:pt>
    <dgm:pt modelId="{BCB1F762-7AA1-427A-8FF1-BE1C9967A88B}" type="parTrans" cxnId="{FC083B85-B9FD-4963-AE63-8E6C3E74620A}">
      <dgm:prSet/>
      <dgm:spPr/>
      <dgm:t>
        <a:bodyPr/>
        <a:lstStyle/>
        <a:p>
          <a:endParaRPr lang="es-ES"/>
        </a:p>
      </dgm:t>
    </dgm:pt>
    <dgm:pt modelId="{CEE203F5-2C8C-473E-B2B1-BD9BDE2A4F41}">
      <dgm:prSet phldrT="[Texto]" custT="1"/>
      <dgm:spPr/>
      <dgm:t>
        <a:bodyPr/>
        <a:lstStyle/>
        <a:p>
          <a:endParaRPr lang="es-ES" sz="1200" dirty="0">
            <a:latin typeface="Arial" panose="020B0604020202020204" pitchFamily="34" charset="0"/>
            <a:cs typeface="Arial" panose="020B0604020202020204" pitchFamily="34" charset="0"/>
          </a:endParaRPr>
        </a:p>
      </dgm:t>
    </dgm:pt>
    <dgm:pt modelId="{B87BB70B-4162-4A01-9E06-9430AF589414}" type="parTrans" cxnId="{59ECAB83-C445-4A0F-861A-0980D79B465A}">
      <dgm:prSet/>
      <dgm:spPr/>
      <dgm:t>
        <a:bodyPr/>
        <a:lstStyle/>
        <a:p>
          <a:endParaRPr lang="es-ES"/>
        </a:p>
      </dgm:t>
    </dgm:pt>
    <dgm:pt modelId="{2B484AE2-FDCB-4AED-8B8A-6FF786BC7760}" type="sibTrans" cxnId="{59ECAB83-C445-4A0F-861A-0980D79B465A}">
      <dgm:prSet/>
      <dgm:spPr/>
      <dgm:t>
        <a:bodyPr/>
        <a:lstStyle/>
        <a:p>
          <a:endParaRPr lang="es-ES"/>
        </a:p>
      </dgm:t>
    </dgm:pt>
    <dgm:pt modelId="{645F3440-B021-419B-BE98-13403C7C3BDE}">
      <dgm:prSet phldrT="[Texto]" custT="1"/>
      <dgm:spPr/>
      <dgm:t>
        <a:bodyPr/>
        <a:lstStyle/>
        <a:p>
          <a:endParaRPr lang="es-ES" sz="1200" dirty="0">
            <a:latin typeface="Arial" panose="020B0604020202020204" pitchFamily="34" charset="0"/>
            <a:cs typeface="Arial" panose="020B0604020202020204" pitchFamily="34" charset="0"/>
          </a:endParaRPr>
        </a:p>
      </dgm:t>
    </dgm:pt>
    <dgm:pt modelId="{DB916A8B-5303-4FD7-89AA-A15BB8F75312}" type="parTrans" cxnId="{47DB65F4-B97D-4707-BC97-DF6CDE5F6FB0}">
      <dgm:prSet/>
      <dgm:spPr/>
      <dgm:t>
        <a:bodyPr/>
        <a:lstStyle/>
        <a:p>
          <a:endParaRPr lang="es-ES"/>
        </a:p>
      </dgm:t>
    </dgm:pt>
    <dgm:pt modelId="{4DDD3B91-65B9-454D-A5AB-91C420089A70}" type="sibTrans" cxnId="{47DB65F4-B97D-4707-BC97-DF6CDE5F6FB0}">
      <dgm:prSet/>
      <dgm:spPr/>
      <dgm:t>
        <a:bodyPr/>
        <a:lstStyle/>
        <a:p>
          <a:endParaRPr lang="es-ES"/>
        </a:p>
      </dgm:t>
    </dgm:pt>
    <dgm:pt modelId="{98ADDE87-A370-417A-A4DE-2DCE301AC391}">
      <dgm:prSet phldrT="[Texto]" custT="1"/>
      <dgm:spPr/>
      <dgm:t>
        <a:bodyPr/>
        <a:lstStyle/>
        <a:p>
          <a:r>
            <a:rPr lang="es-ES" sz="1100" dirty="0">
              <a:latin typeface="Arial" panose="020B0604020202020204" pitchFamily="34" charset="0"/>
              <a:cs typeface="Arial" panose="020B0604020202020204" pitchFamily="34" charset="0"/>
            </a:rPr>
            <a:t>Registro de asistencia al curso </a:t>
          </a:r>
          <a:r>
            <a:rPr lang="es-ES" sz="1100" i="1" dirty="0">
              <a:latin typeface="Arial" panose="020B0604020202020204" pitchFamily="34" charset="0"/>
              <a:cs typeface="Arial" panose="020B0604020202020204" pitchFamily="34" charset="0"/>
            </a:rPr>
            <a:t>(si existe)</a:t>
          </a:r>
        </a:p>
      </dgm:t>
    </dgm:pt>
    <dgm:pt modelId="{DE208369-B90A-4465-A81F-FACAC4F46016}" type="parTrans" cxnId="{37EAC2CE-A82B-4C1A-9B06-0E07E731A624}">
      <dgm:prSet/>
      <dgm:spPr/>
      <dgm:t>
        <a:bodyPr/>
        <a:lstStyle/>
        <a:p>
          <a:endParaRPr lang="es-ES"/>
        </a:p>
      </dgm:t>
    </dgm:pt>
    <dgm:pt modelId="{819AC420-AEA8-471E-B6CB-D2D2D5B85802}" type="sibTrans" cxnId="{37EAC2CE-A82B-4C1A-9B06-0E07E731A624}">
      <dgm:prSet/>
      <dgm:spPr/>
      <dgm:t>
        <a:bodyPr/>
        <a:lstStyle/>
        <a:p>
          <a:endParaRPr lang="es-ES"/>
        </a:p>
      </dgm:t>
    </dgm:pt>
    <dgm:pt modelId="{74D82257-1C2D-4078-96A1-3B4881600995}">
      <dgm:prSet phldrT="[Texto]" custT="1"/>
      <dgm:spPr/>
      <dgm:t>
        <a:bodyPr/>
        <a:lstStyle/>
        <a:p>
          <a:r>
            <a:rPr lang="es-ES" sz="1100" i="0" dirty="0">
              <a:latin typeface="Arial" panose="020B0604020202020204" pitchFamily="34" charset="0"/>
              <a:cs typeface="Arial" panose="020B0604020202020204" pitchFamily="34" charset="0"/>
            </a:rPr>
            <a:t>Diploma / Certificación /Acreditación del  curso realizado por el trabajador</a:t>
          </a:r>
        </a:p>
      </dgm:t>
    </dgm:pt>
    <dgm:pt modelId="{884BF31C-2F64-41CE-A523-EDE60F7C8045}" type="parTrans" cxnId="{E8BE3C72-F3AF-43D2-9FAA-ABB9BF9147FD}">
      <dgm:prSet/>
      <dgm:spPr/>
      <dgm:t>
        <a:bodyPr/>
        <a:lstStyle/>
        <a:p>
          <a:endParaRPr lang="es-ES"/>
        </a:p>
      </dgm:t>
    </dgm:pt>
    <dgm:pt modelId="{EA3B63AA-5E80-4B27-A340-EC66D64FEA26}" type="sibTrans" cxnId="{E8BE3C72-F3AF-43D2-9FAA-ABB9BF9147FD}">
      <dgm:prSet/>
      <dgm:spPr/>
      <dgm:t>
        <a:bodyPr/>
        <a:lstStyle/>
        <a:p>
          <a:endParaRPr lang="es-ES"/>
        </a:p>
      </dgm:t>
    </dgm:pt>
    <dgm:pt modelId="{C27C4E64-D3C3-460A-8B6E-4BA04E9018B3}">
      <dgm:prSet phldrT="[Texto]" custT="1"/>
      <dgm:spPr/>
      <dgm:t>
        <a:bodyPr/>
        <a:lstStyle/>
        <a:p>
          <a:r>
            <a:rPr lang="es-ES" sz="1100" i="0" dirty="0">
              <a:latin typeface="Arial" panose="020B0604020202020204" pitchFamily="34" charset="0"/>
              <a:cs typeface="Arial" panose="020B0604020202020204" pitchFamily="34" charset="0"/>
            </a:rPr>
            <a:t>Acreditación de la oficialidad de la acción formativa</a:t>
          </a:r>
        </a:p>
      </dgm:t>
    </dgm:pt>
    <dgm:pt modelId="{59CB45D6-A15E-4DBE-9A46-C29278EBE9EF}" type="parTrans" cxnId="{E95C0D59-C966-4350-ABFF-A040FDA76CB8}">
      <dgm:prSet/>
      <dgm:spPr/>
      <dgm:t>
        <a:bodyPr/>
        <a:lstStyle/>
        <a:p>
          <a:endParaRPr lang="es-ES"/>
        </a:p>
      </dgm:t>
    </dgm:pt>
    <dgm:pt modelId="{A0A62CDB-BF6D-4836-9CE4-908CB6A60CBF}" type="sibTrans" cxnId="{E95C0D59-C966-4350-ABFF-A040FDA76CB8}">
      <dgm:prSet/>
      <dgm:spPr/>
      <dgm:t>
        <a:bodyPr/>
        <a:lstStyle/>
        <a:p>
          <a:endParaRPr lang="es-ES"/>
        </a:p>
      </dgm:t>
    </dgm:pt>
    <dgm:pt modelId="{31498E13-DF79-4256-A36C-3501E2ECE608}">
      <dgm:prSet phldrT="[Texto]" custT="1"/>
      <dgm:spPr>
        <a:solidFill>
          <a:schemeClr val="tx2"/>
        </a:solidFill>
      </dgm:spPr>
      <dgm:t>
        <a:bodyPr/>
        <a:lstStyle/>
        <a:p>
          <a:r>
            <a:rPr lang="es-ES" sz="1000" b="0" i="0" dirty="0">
              <a:solidFill>
                <a:schemeClr val="bg1"/>
              </a:solidFill>
              <a:latin typeface="Arial" panose="020B0604020202020204" pitchFamily="34" charset="0"/>
              <a:cs typeface="Arial" panose="020B0604020202020204" pitchFamily="34" charset="0"/>
            </a:rPr>
            <a:t>En el caso de ser un Título Universitario Propio deberán custodiar la resolución de la Junta de Gobierno o Consejo Social de la Universidad donde se apruebe dicho Título.</a:t>
          </a:r>
          <a:endParaRPr lang="es-ES" sz="1000" b="0" i="1" dirty="0">
            <a:solidFill>
              <a:schemeClr val="bg1"/>
            </a:solidFill>
            <a:latin typeface="Arial" panose="020B0604020202020204" pitchFamily="34" charset="0"/>
            <a:cs typeface="Arial" panose="020B0604020202020204" pitchFamily="34" charset="0"/>
          </a:endParaRPr>
        </a:p>
      </dgm:t>
    </dgm:pt>
    <dgm:pt modelId="{0052A105-3A07-4926-A4C7-A29856255290}" type="parTrans" cxnId="{B0E85BD5-EED7-4545-B2BE-2D48A3F81E7F}">
      <dgm:prSet/>
      <dgm:spPr/>
      <dgm:t>
        <a:bodyPr/>
        <a:lstStyle/>
        <a:p>
          <a:endParaRPr lang="es-ES"/>
        </a:p>
      </dgm:t>
    </dgm:pt>
    <dgm:pt modelId="{9F503B01-A1BD-417C-A68B-823BBBC41373}" type="sibTrans" cxnId="{B0E85BD5-EED7-4545-B2BE-2D48A3F81E7F}">
      <dgm:prSet/>
      <dgm:spPr/>
      <dgm:t>
        <a:bodyPr/>
        <a:lstStyle/>
        <a:p>
          <a:endParaRPr lang="es-ES"/>
        </a:p>
      </dgm:t>
    </dgm:pt>
    <dgm:pt modelId="{8F73D8F7-A447-4596-BDC8-C1D4EDF77D23}">
      <dgm:prSet phldrT="[Texto]" custT="1"/>
      <dgm:spPr>
        <a:solidFill>
          <a:schemeClr val="tx2"/>
        </a:solidFill>
      </dgm:spPr>
      <dgm:t>
        <a:bodyPr/>
        <a:lstStyle/>
        <a:p>
          <a:r>
            <a:rPr lang="es-ES" sz="1100" b="1" i="1" dirty="0">
              <a:solidFill>
                <a:schemeClr val="accent6"/>
              </a:solidFill>
              <a:latin typeface="Arial" panose="020B0604020202020204" pitchFamily="34" charset="0"/>
              <a:cs typeface="Arial" panose="020B0604020202020204" pitchFamily="34" charset="0"/>
            </a:rPr>
            <a:t>REQUERIMIENTO </a:t>
          </a:r>
        </a:p>
      </dgm:t>
    </dgm:pt>
    <dgm:pt modelId="{21FE8B41-3C83-4543-9171-B131B29A8195}" type="parTrans" cxnId="{3E657C69-76FB-4A38-B00C-8DAC3A2D58EF}">
      <dgm:prSet/>
      <dgm:spPr/>
      <dgm:t>
        <a:bodyPr/>
        <a:lstStyle/>
        <a:p>
          <a:endParaRPr lang="es-ES"/>
        </a:p>
      </dgm:t>
    </dgm:pt>
    <dgm:pt modelId="{0C16BE90-CAF8-44E7-A57D-3E2BDDA3E7BF}" type="sibTrans" cxnId="{3E657C69-76FB-4A38-B00C-8DAC3A2D58EF}">
      <dgm:prSet/>
      <dgm:spPr/>
      <dgm:t>
        <a:bodyPr/>
        <a:lstStyle/>
        <a:p>
          <a:endParaRPr lang="es-ES"/>
        </a:p>
      </dgm:t>
    </dgm:pt>
    <dgm:pt modelId="{2936B9B2-F322-43E6-94B8-91CB419B663B}">
      <dgm:prSet phldrT="[Texto]" custT="1"/>
      <dgm:spPr/>
      <dgm:t>
        <a:bodyPr/>
        <a:lstStyle/>
        <a:p>
          <a:endParaRPr lang="es-ES" sz="1200" dirty="0">
            <a:latin typeface="Arial" panose="020B0604020202020204" pitchFamily="34" charset="0"/>
            <a:cs typeface="Arial" panose="020B0604020202020204" pitchFamily="34" charset="0"/>
          </a:endParaRPr>
        </a:p>
      </dgm:t>
    </dgm:pt>
    <dgm:pt modelId="{EB1F264E-2A7C-4440-BA90-7E7126C1B895}" type="parTrans" cxnId="{D944FEE9-1DCE-4ADE-A0E5-ECB3E69B723A}">
      <dgm:prSet/>
      <dgm:spPr/>
      <dgm:t>
        <a:bodyPr/>
        <a:lstStyle/>
        <a:p>
          <a:endParaRPr lang="es-ES"/>
        </a:p>
      </dgm:t>
    </dgm:pt>
    <dgm:pt modelId="{56AD50EA-E2FD-4B4A-BEC7-65977FC7A07A}" type="sibTrans" cxnId="{D944FEE9-1DCE-4ADE-A0E5-ECB3E69B723A}">
      <dgm:prSet/>
      <dgm:spPr/>
      <dgm:t>
        <a:bodyPr/>
        <a:lstStyle/>
        <a:p>
          <a:endParaRPr lang="es-ES"/>
        </a:p>
      </dgm:t>
    </dgm:pt>
    <dgm:pt modelId="{C91B6EB3-7DC7-42CC-BC78-2808CFB1FB3E}">
      <dgm:prSet phldrT="[Texto]" custT="1"/>
      <dgm:spPr/>
      <dgm:t>
        <a:bodyPr/>
        <a:lstStyle/>
        <a:p>
          <a:endParaRPr lang="es-ES" sz="1200" dirty="0">
            <a:latin typeface="Arial" panose="020B0604020202020204" pitchFamily="34" charset="0"/>
            <a:cs typeface="Arial" panose="020B0604020202020204" pitchFamily="34" charset="0"/>
          </a:endParaRPr>
        </a:p>
      </dgm:t>
    </dgm:pt>
    <dgm:pt modelId="{56828916-59D3-4FEC-B69C-0B69F7419C92}" type="parTrans" cxnId="{93C03516-0D88-4609-B632-C98D5DC13065}">
      <dgm:prSet/>
      <dgm:spPr/>
      <dgm:t>
        <a:bodyPr/>
        <a:lstStyle/>
        <a:p>
          <a:endParaRPr lang="es-ES"/>
        </a:p>
      </dgm:t>
    </dgm:pt>
    <dgm:pt modelId="{86AFDF0F-48A1-40B3-8DB4-624CFCEFD268}" type="sibTrans" cxnId="{93C03516-0D88-4609-B632-C98D5DC13065}">
      <dgm:prSet/>
      <dgm:spPr/>
      <dgm:t>
        <a:bodyPr/>
        <a:lstStyle/>
        <a:p>
          <a:endParaRPr lang="es-ES"/>
        </a:p>
      </dgm:t>
    </dgm:pt>
    <dgm:pt modelId="{32DF38EE-7B19-4A74-8F7F-7EC5F19979FF}">
      <dgm:prSet phldrT="[Texto]" custT="1"/>
      <dgm:spPr/>
      <dgm:t>
        <a:bodyPr/>
        <a:lstStyle/>
        <a:p>
          <a:endParaRPr lang="es-ES" sz="1100" i="0" dirty="0">
            <a:latin typeface="Arial" panose="020B0604020202020204" pitchFamily="34" charset="0"/>
            <a:cs typeface="Arial" panose="020B0604020202020204" pitchFamily="34" charset="0"/>
          </a:endParaRPr>
        </a:p>
      </dgm:t>
    </dgm:pt>
    <dgm:pt modelId="{A5C62FA2-CB38-4BD0-B56D-DD7CD02AFDF9}" type="parTrans" cxnId="{125B87F2-58E3-4417-AA77-B7DB402175FF}">
      <dgm:prSet/>
      <dgm:spPr/>
      <dgm:t>
        <a:bodyPr/>
        <a:lstStyle/>
        <a:p>
          <a:endParaRPr lang="es-ES"/>
        </a:p>
      </dgm:t>
    </dgm:pt>
    <dgm:pt modelId="{5056683E-63D3-4EB4-B473-78DCF6D948B8}" type="sibTrans" cxnId="{125B87F2-58E3-4417-AA77-B7DB402175FF}">
      <dgm:prSet/>
      <dgm:spPr/>
      <dgm:t>
        <a:bodyPr/>
        <a:lstStyle/>
        <a:p>
          <a:endParaRPr lang="es-ES"/>
        </a:p>
      </dgm:t>
    </dgm:pt>
    <dgm:pt modelId="{907C5A4E-C21F-48D9-9CD4-392236C8ABA3}">
      <dgm:prSet phldrT="[Texto]" custT="1"/>
      <dgm:spPr/>
      <dgm:t>
        <a:bodyPr/>
        <a:lstStyle/>
        <a:p>
          <a:endParaRPr lang="es-ES" sz="1100" i="0" dirty="0">
            <a:latin typeface="Arial" panose="020B0604020202020204" pitchFamily="34" charset="0"/>
            <a:cs typeface="Arial" panose="020B0604020202020204" pitchFamily="34" charset="0"/>
          </a:endParaRPr>
        </a:p>
      </dgm:t>
    </dgm:pt>
    <dgm:pt modelId="{09BA16B0-92C3-427A-820D-1CEE92B20806}" type="parTrans" cxnId="{27179575-F01D-4766-8E0D-C8C7AFE365F8}">
      <dgm:prSet/>
      <dgm:spPr/>
      <dgm:t>
        <a:bodyPr/>
        <a:lstStyle/>
        <a:p>
          <a:endParaRPr lang="es-ES"/>
        </a:p>
      </dgm:t>
    </dgm:pt>
    <dgm:pt modelId="{5D2C25AA-DDE2-4296-A219-882A931F0EC3}" type="sibTrans" cxnId="{27179575-F01D-4766-8E0D-C8C7AFE365F8}">
      <dgm:prSet/>
      <dgm:spPr/>
      <dgm:t>
        <a:bodyPr/>
        <a:lstStyle/>
        <a:p>
          <a:endParaRPr lang="es-ES"/>
        </a:p>
      </dgm:t>
    </dgm:pt>
    <dgm:pt modelId="{34F2CA97-EEB2-449F-B396-FD9BD5C52B15}" type="pres">
      <dgm:prSet presAssocID="{C03C213B-ACE5-497F-B0B3-073D2231C97D}" presName="Name0" presStyleCnt="0">
        <dgm:presLayoutVars>
          <dgm:dir/>
          <dgm:resizeHandles val="exact"/>
        </dgm:presLayoutVars>
      </dgm:prSet>
      <dgm:spPr/>
    </dgm:pt>
    <dgm:pt modelId="{7E4432DC-4716-4089-9BD6-AEE1D806E2C2}" type="pres">
      <dgm:prSet presAssocID="{E0032AFA-418D-49F6-9722-68E1A8191380}" presName="composite" presStyleCnt="0"/>
      <dgm:spPr/>
    </dgm:pt>
    <dgm:pt modelId="{1AE3C6D4-AF55-4A22-BDFC-6D55273425E0}" type="pres">
      <dgm:prSet presAssocID="{E0032AFA-418D-49F6-9722-68E1A8191380}" presName="imagSh" presStyleLbl="bgImgPlace1" presStyleIdx="0" presStyleCnt="3" custScaleX="127945" custScaleY="99737" custLinFactNeighborX="23059" custLinFactNeighborY="-58807"/>
      <dgm:spPr/>
    </dgm:pt>
    <dgm:pt modelId="{E24C7D7D-7A0D-416F-A9AC-F5D32370E9B0}" type="pres">
      <dgm:prSet presAssocID="{E0032AFA-418D-49F6-9722-68E1A8191380}" presName="txNode" presStyleLbl="node1" presStyleIdx="0" presStyleCnt="3" custScaleX="195932" custScaleY="262779" custLinFactNeighborX="10054" custLinFactNeighborY="31468">
        <dgm:presLayoutVars>
          <dgm:bulletEnabled val="1"/>
        </dgm:presLayoutVars>
      </dgm:prSet>
      <dgm:spPr/>
    </dgm:pt>
    <dgm:pt modelId="{89183F46-5DC9-4894-870A-752F11888F8F}" type="pres">
      <dgm:prSet presAssocID="{65740B4D-AD9C-408F-9091-F4324EA36DC5}" presName="sibTrans" presStyleLbl="sibTrans2D1" presStyleIdx="0" presStyleCnt="2" custAng="21366241" custScaleX="199978" custScaleY="106584" custLinFactNeighborX="1504" custLinFactNeighborY="-30775"/>
      <dgm:spPr/>
    </dgm:pt>
    <dgm:pt modelId="{2FBCC90C-EDDE-4364-8317-056AE606E350}" type="pres">
      <dgm:prSet presAssocID="{65740B4D-AD9C-408F-9091-F4324EA36DC5}" presName="connTx" presStyleLbl="sibTrans2D1" presStyleIdx="0" presStyleCnt="2"/>
      <dgm:spPr/>
    </dgm:pt>
    <dgm:pt modelId="{76D51DDF-0D8D-43AD-B389-2D8981A854BE}" type="pres">
      <dgm:prSet presAssocID="{711FE530-CB87-4C76-ACB2-D6DD77A30100}" presName="composite" presStyleCnt="0"/>
      <dgm:spPr/>
    </dgm:pt>
    <dgm:pt modelId="{55C1BF31-1A91-4D71-A290-88B7FF0E6FEC}" type="pres">
      <dgm:prSet presAssocID="{711FE530-CB87-4C76-ACB2-D6DD77A30100}" presName="imagSh" presStyleLbl="bgImgPlace1" presStyleIdx="1" presStyleCnt="3" custScaleX="157959" custScaleY="96127" custLinFactNeighborX="3392" custLinFactNeighborY="-44036"/>
      <dgm:spPr/>
    </dgm:pt>
    <dgm:pt modelId="{7BCC363B-78C7-45C8-86A9-19C32BE3D1FC}" type="pres">
      <dgm:prSet presAssocID="{711FE530-CB87-4C76-ACB2-D6DD77A30100}" presName="txNode" presStyleLbl="node1" presStyleIdx="1" presStyleCnt="3" custScaleX="137339" custScaleY="206340" custLinFactNeighborX="-12917" custLinFactNeighborY="36267">
        <dgm:presLayoutVars>
          <dgm:bulletEnabled val="1"/>
        </dgm:presLayoutVars>
      </dgm:prSet>
      <dgm:spPr/>
    </dgm:pt>
    <dgm:pt modelId="{597F6154-434C-483D-B0C0-1276D9611C97}" type="pres">
      <dgm:prSet presAssocID="{359F6ABA-2117-477F-BCE1-B5DCAE08B569}" presName="sibTrans" presStyleLbl="sibTrans2D1" presStyleIdx="1" presStyleCnt="2" custAng="21419232" custScaleX="235527" custLinFactNeighborX="-15634" custLinFactNeighborY="-26020"/>
      <dgm:spPr/>
    </dgm:pt>
    <dgm:pt modelId="{B002D89E-98F4-4362-BA0F-E7E55D472DB8}" type="pres">
      <dgm:prSet presAssocID="{359F6ABA-2117-477F-BCE1-B5DCAE08B569}" presName="connTx" presStyleLbl="sibTrans2D1" presStyleIdx="1" presStyleCnt="2"/>
      <dgm:spPr/>
    </dgm:pt>
    <dgm:pt modelId="{DC3FBED3-2C08-4BEC-B172-8BB99B016982}" type="pres">
      <dgm:prSet presAssocID="{7B823296-7B64-41B4-A7DA-CFEC7B046922}" presName="composite" presStyleCnt="0"/>
      <dgm:spPr/>
    </dgm:pt>
    <dgm:pt modelId="{DD2C787A-71DC-4153-9FEB-053406BA3C2F}" type="pres">
      <dgm:prSet presAssocID="{7B823296-7B64-41B4-A7DA-CFEC7B046922}" presName="imagSh" presStyleLbl="bgImgPlace1" presStyleIdx="2" presStyleCnt="3" custScaleX="130652" custLinFactNeighborX="2264" custLinFactNeighborY="-32950"/>
      <dgm:spPr/>
    </dgm:pt>
    <dgm:pt modelId="{EB88F251-D935-410E-9B55-75B956FCFA53}" type="pres">
      <dgm:prSet presAssocID="{7B823296-7B64-41B4-A7DA-CFEC7B046922}" presName="txNode" presStyleLbl="node1" presStyleIdx="2" presStyleCnt="3" custScaleX="157531" custScaleY="211074" custLinFactNeighborX="-8163" custLinFactNeighborY="42890">
        <dgm:presLayoutVars>
          <dgm:bulletEnabled val="1"/>
        </dgm:presLayoutVars>
      </dgm:prSet>
      <dgm:spPr/>
    </dgm:pt>
  </dgm:ptLst>
  <dgm:cxnLst>
    <dgm:cxn modelId="{44288708-18A1-42B3-A9F9-F30CE235DC21}" type="presOf" srcId="{53C71919-035D-491B-B555-54876F667DDE}" destId="{E24C7D7D-7A0D-416F-A9AC-F5D32370E9B0}" srcOrd="0" destOrd="17" presId="urn:microsoft.com/office/officeart/2005/8/layout/hProcess10"/>
    <dgm:cxn modelId="{8A5F2A0E-9367-404B-AFE6-9C33147C9EE5}" srcId="{C03C213B-ACE5-497F-B0B3-073D2231C97D}" destId="{E0032AFA-418D-49F6-9722-68E1A8191380}" srcOrd="0" destOrd="0" parTransId="{1B511C85-4573-40B4-B281-B9C1CC537F6E}" sibTransId="{65740B4D-AD9C-408F-9091-F4324EA36DC5}"/>
    <dgm:cxn modelId="{526FB20E-DA8F-46B3-ABCB-253ABEFCF953}" srcId="{C03C213B-ACE5-497F-B0B3-073D2231C97D}" destId="{7B823296-7B64-41B4-A7DA-CFEC7B046922}" srcOrd="2" destOrd="0" parTransId="{2C527FBE-37E5-488E-8DFD-D775073FBF9F}" sibTransId="{A600EC2D-7E62-43D3-A869-73C5EF244833}"/>
    <dgm:cxn modelId="{AD96C70E-828C-4B86-AC98-543F5435B9B6}" type="presOf" srcId="{DCA4B4FB-D9EC-421C-A8F8-6DD963AC6A68}" destId="{E24C7D7D-7A0D-416F-A9AC-F5D32370E9B0}" srcOrd="0" destOrd="15" presId="urn:microsoft.com/office/officeart/2005/8/layout/hProcess10"/>
    <dgm:cxn modelId="{A275D80E-4217-487E-A9BC-B399F10507E1}" type="presOf" srcId="{E98C5F30-E562-47C7-9B73-3AA5A9C5F423}" destId="{E24C7D7D-7A0D-416F-A9AC-F5D32370E9B0}" srcOrd="0" destOrd="1" presId="urn:microsoft.com/office/officeart/2005/8/layout/hProcess10"/>
    <dgm:cxn modelId="{683CE213-D87F-45EE-ACCA-072E6759E85C}" type="presOf" srcId="{8F73D8F7-A447-4596-BDC8-C1D4EDF77D23}" destId="{E24C7D7D-7A0D-416F-A9AC-F5D32370E9B0}" srcOrd="0" destOrd="14" presId="urn:microsoft.com/office/officeart/2005/8/layout/hProcess10"/>
    <dgm:cxn modelId="{93C03516-0D88-4609-B632-C98D5DC13065}" srcId="{711FE530-CB87-4C76-ACB2-D6DD77A30100}" destId="{C91B6EB3-7DC7-42CC-BC78-2808CFB1FB3E}" srcOrd="2" destOrd="0" parTransId="{56828916-59D3-4FEC-B69C-0B69F7419C92}" sibTransId="{86AFDF0F-48A1-40B3-8DB4-624CFCEFD268}"/>
    <dgm:cxn modelId="{EB6AC71E-5BD4-4DE9-8224-A92947AF484F}" type="presOf" srcId="{C028C1E1-6C69-4CC7-87B3-A089F76B4039}" destId="{E24C7D7D-7A0D-416F-A9AC-F5D32370E9B0}" srcOrd="0" destOrd="11" presId="urn:microsoft.com/office/officeart/2005/8/layout/hProcess10"/>
    <dgm:cxn modelId="{CB4BF425-D597-45E7-8116-9D31CAE7C679}" type="presOf" srcId="{CCFDD275-EFB4-4BB5-BA50-CB9BA6819B36}" destId="{E24C7D7D-7A0D-416F-A9AC-F5D32370E9B0}" srcOrd="0" destOrd="3" presId="urn:microsoft.com/office/officeart/2005/8/layout/hProcess10"/>
    <dgm:cxn modelId="{E2DFBF26-13E3-4D0A-8B29-25CD455B67E5}" type="presOf" srcId="{359F6ABA-2117-477F-BCE1-B5DCAE08B569}" destId="{597F6154-434C-483D-B0C0-1276D9611C97}" srcOrd="0" destOrd="0" presId="urn:microsoft.com/office/officeart/2005/8/layout/hProcess10"/>
    <dgm:cxn modelId="{91FDAA2F-83AC-428A-8C5E-7F832ADFC2AC}" srcId="{E0032AFA-418D-49F6-9722-68E1A8191380}" destId="{22AACDCB-1668-4409-B1F9-AB853430D196}" srcOrd="3" destOrd="0" parTransId="{813CB15A-F89E-4C3D-B3F7-7542258E32C8}" sibTransId="{76CCB934-05D9-4545-9103-9841BDEEA92E}"/>
    <dgm:cxn modelId="{C25AED32-A4B9-4109-88DE-DF0071A8ACB9}" srcId="{711FE530-CB87-4C76-ACB2-D6DD77A30100}" destId="{D6527409-58E6-4475-A5AB-40043FE050DB}" srcOrd="0" destOrd="0" parTransId="{0C31E5CA-A248-4991-B935-8A55B9BA011A}" sibTransId="{CA7304DF-5660-43A5-BFE5-F3650916E103}"/>
    <dgm:cxn modelId="{E93C4339-7E85-4483-8EBE-16D00E2EC6D4}" type="presOf" srcId="{22AACDCB-1668-4409-B1F9-AB853430D196}" destId="{E24C7D7D-7A0D-416F-A9AC-F5D32370E9B0}" srcOrd="0" destOrd="4" presId="urn:microsoft.com/office/officeart/2005/8/layout/hProcess10"/>
    <dgm:cxn modelId="{FDAA4E3D-C5EB-4D25-ACD6-A947804DB558}" type="presOf" srcId="{7B823296-7B64-41B4-A7DA-CFEC7B046922}" destId="{EB88F251-D935-410E-9B55-75B956FCFA53}" srcOrd="0" destOrd="0" presId="urn:microsoft.com/office/officeart/2005/8/layout/hProcess10"/>
    <dgm:cxn modelId="{B3D9443F-FA48-46C6-9127-0F194D87C899}" type="presOf" srcId="{51AC80DC-A384-4CAF-A944-351038EDABA5}" destId="{E24C7D7D-7A0D-416F-A9AC-F5D32370E9B0}" srcOrd="0" destOrd="10" presId="urn:microsoft.com/office/officeart/2005/8/layout/hProcess10"/>
    <dgm:cxn modelId="{2094763F-7A76-4F77-9F9B-A8C788A94F37}" srcId="{E0032AFA-418D-49F6-9722-68E1A8191380}" destId="{DCA4B4FB-D9EC-421C-A8F8-6DD963AC6A68}" srcOrd="14" destOrd="0" parTransId="{1EB01B85-4383-4ADB-8A22-F9C38FD2DAF4}" sibTransId="{1DBCCD01-0676-4579-AEE0-673F4BE54D5A}"/>
    <dgm:cxn modelId="{2D8B8A60-A519-4CF3-816E-320FE24834F3}" srcId="{E0032AFA-418D-49F6-9722-68E1A8191380}" destId="{F5D947EC-00B5-488D-8339-505F9509DC01}" srcOrd="15" destOrd="0" parTransId="{CB5F3723-8E9E-4D5E-9EE6-04D560E730A7}" sibTransId="{35A9442C-087F-473F-B073-772E1539A9E0}"/>
    <dgm:cxn modelId="{F0AFDC61-8CCF-4A19-BFEE-75E3F01A4205}" srcId="{E0032AFA-418D-49F6-9722-68E1A8191380}" destId="{96D4C776-FEC3-47D2-A1D2-8F903AAE03D0}" srcOrd="8" destOrd="0" parTransId="{B3A5D154-3055-46B7-8512-111374C6B48A}" sibTransId="{F34CEE77-4335-4A3A-BBE3-FF1382B0527D}"/>
    <dgm:cxn modelId="{2A680F64-E4A2-49D2-99AE-D5D42E1D273D}" type="presOf" srcId="{2936B9B2-F322-43E6-94B8-91CB419B663B}" destId="{7BCC363B-78C7-45C8-86A9-19C32BE3D1FC}" srcOrd="0" destOrd="4" presId="urn:microsoft.com/office/officeart/2005/8/layout/hProcess10"/>
    <dgm:cxn modelId="{47E8FC67-F608-4673-8548-A9BF700615FF}" type="presOf" srcId="{645F3440-B021-419B-BE98-13403C7C3BDE}" destId="{7BCC363B-78C7-45C8-86A9-19C32BE3D1FC}" srcOrd="0" destOrd="6" presId="urn:microsoft.com/office/officeart/2005/8/layout/hProcess10"/>
    <dgm:cxn modelId="{3E657C69-76FB-4A38-B00C-8DAC3A2D58EF}" srcId="{E0032AFA-418D-49F6-9722-68E1A8191380}" destId="{8F73D8F7-A447-4596-BDC8-C1D4EDF77D23}" srcOrd="13" destOrd="0" parTransId="{21FE8B41-3C83-4543-9171-B131B29A8195}" sibTransId="{0C16BE90-CAF8-44E7-A57D-3E2BDDA3E7BF}"/>
    <dgm:cxn modelId="{3142FB4D-338A-4CC4-9FED-83CF252FE722}" srcId="{E0032AFA-418D-49F6-9722-68E1A8191380}" destId="{9FE1499F-1105-4274-802B-6240BA7E6C5C}" srcOrd="5" destOrd="0" parTransId="{43C927E0-BBB3-4A86-ADF5-E848D7CC32BC}" sibTransId="{6ACC0B51-C1C5-4DF6-BE11-59007E615F92}"/>
    <dgm:cxn modelId="{823D216F-6095-47CE-9E9F-2E5691C59774}" srcId="{7B823296-7B64-41B4-A7DA-CFEC7B046922}" destId="{D30C3470-9DAA-4E0A-A5C5-8050AE2B50C7}" srcOrd="0" destOrd="0" parTransId="{E67B1C4B-A33B-4950-974A-664F2810617C}" sibTransId="{199B85C6-53D1-498B-9815-1518D241FE6B}"/>
    <dgm:cxn modelId="{8FDD1771-4541-4EF4-A8AD-F8F35998F6EE}" type="presOf" srcId="{F5D947EC-00B5-488D-8339-505F9509DC01}" destId="{E24C7D7D-7A0D-416F-A9AC-F5D32370E9B0}" srcOrd="0" destOrd="16" presId="urn:microsoft.com/office/officeart/2005/8/layout/hProcess10"/>
    <dgm:cxn modelId="{A04B8C71-465C-45CB-A75A-871037E506E6}" type="presOf" srcId="{C03C213B-ACE5-497F-B0B3-073D2231C97D}" destId="{34F2CA97-EEB2-449F-B396-FD9BD5C52B15}" srcOrd="0" destOrd="0" presId="urn:microsoft.com/office/officeart/2005/8/layout/hProcess10"/>
    <dgm:cxn modelId="{E8BE3C72-F3AF-43D2-9FAA-ABB9BF9147FD}" srcId="{7B823296-7B64-41B4-A7DA-CFEC7B046922}" destId="{74D82257-1C2D-4078-96A1-3B4881600995}" srcOrd="3" destOrd="0" parTransId="{884BF31C-2F64-41CE-A523-EDE60F7C8045}" sibTransId="{EA3B63AA-5E80-4B27-A340-EC66D64FEA26}"/>
    <dgm:cxn modelId="{473ADA52-41A2-4829-8631-8C989BE3DA8E}" type="presOf" srcId="{C27C4E64-D3C3-460A-8B6E-4BA04E9018B3}" destId="{EB88F251-D935-410E-9B55-75B956FCFA53}" srcOrd="0" destOrd="5" presId="urn:microsoft.com/office/officeart/2005/8/layout/hProcess10"/>
    <dgm:cxn modelId="{27179575-F01D-4766-8E0D-C8C7AFE365F8}" srcId="{7B823296-7B64-41B4-A7DA-CFEC7B046922}" destId="{907C5A4E-C21F-48D9-9CD4-392236C8ABA3}" srcOrd="6" destOrd="0" parTransId="{09BA16B0-92C3-427A-820D-1CEE92B20806}" sibTransId="{5D2C25AA-DDE2-4296-A219-882A931F0EC3}"/>
    <dgm:cxn modelId="{518EB475-3028-48F4-86B4-F0CB4CF910F8}" type="presOf" srcId="{D6527409-58E6-4475-A5AB-40043FE050DB}" destId="{7BCC363B-78C7-45C8-86A9-19C32BE3D1FC}" srcOrd="0" destOrd="1" presId="urn:microsoft.com/office/officeart/2005/8/layout/hProcess10"/>
    <dgm:cxn modelId="{8EEC3756-539F-49F6-92D3-4B89DAF22BFC}" type="presOf" srcId="{711FE530-CB87-4C76-ACB2-D6DD77A30100}" destId="{7BCC363B-78C7-45C8-86A9-19C32BE3D1FC}" srcOrd="0" destOrd="0" presId="urn:microsoft.com/office/officeart/2005/8/layout/hProcess10"/>
    <dgm:cxn modelId="{E95C0D59-C966-4350-ABFF-A040FDA76CB8}" srcId="{7B823296-7B64-41B4-A7DA-CFEC7B046922}" destId="{C27C4E64-D3C3-460A-8B6E-4BA04E9018B3}" srcOrd="4" destOrd="0" parTransId="{59CB45D6-A15E-4DBE-9A46-C29278EBE9EF}" sibTransId="{A0A62CDB-BF6D-4836-9CE4-908CB6A60CBF}"/>
    <dgm:cxn modelId="{63986C7D-7909-438F-9C0C-C5EC87EA1E0B}" type="presOf" srcId="{5F6C9829-9483-4FA7-82DD-3085AE7DF33B}" destId="{E24C7D7D-7A0D-416F-A9AC-F5D32370E9B0}" srcOrd="0" destOrd="5" presId="urn:microsoft.com/office/officeart/2005/8/layout/hProcess10"/>
    <dgm:cxn modelId="{0EB9B580-333C-4183-8360-CB5DDE294A46}" srcId="{C03C213B-ACE5-497F-B0B3-073D2231C97D}" destId="{711FE530-CB87-4C76-ACB2-D6DD77A30100}" srcOrd="1" destOrd="0" parTransId="{D40E064C-D466-470B-A76E-444C9010D337}" sibTransId="{359F6ABA-2117-477F-BCE1-B5DCAE08B569}"/>
    <dgm:cxn modelId="{59ECAB83-C445-4A0F-861A-0980D79B465A}" srcId="{711FE530-CB87-4C76-ACB2-D6DD77A30100}" destId="{CEE203F5-2C8C-473E-B2B1-BD9BDE2A4F41}" srcOrd="4" destOrd="0" parTransId="{B87BB70B-4162-4A01-9E06-9430AF589414}" sibTransId="{2B484AE2-FDCB-4AED-8B8A-6FF786BC7760}"/>
    <dgm:cxn modelId="{FC083B85-B9FD-4963-AE63-8E6C3E74620A}" srcId="{E0032AFA-418D-49F6-9722-68E1A8191380}" destId="{C028C1E1-6C69-4CC7-87B3-A089F76B4039}" srcOrd="10" destOrd="0" parTransId="{BCB1F762-7AA1-427A-8FF1-BE1C9967A88B}" sibTransId="{9DC802A6-05DD-400A-9466-25340C540537}"/>
    <dgm:cxn modelId="{D9271987-3E0C-48FA-8ACC-8158D5567767}" type="presOf" srcId="{31498E13-DF79-4256-A36C-3501E2ECE608}" destId="{E24C7D7D-7A0D-416F-A9AC-F5D32370E9B0}" srcOrd="0" destOrd="7" presId="urn:microsoft.com/office/officeart/2005/8/layout/hProcess10"/>
    <dgm:cxn modelId="{A44E9A88-D583-4105-B474-F08205C085B0}" type="presOf" srcId="{D30C3470-9DAA-4E0A-A5C5-8050AE2B50C7}" destId="{EB88F251-D935-410E-9B55-75B956FCFA53}" srcOrd="0" destOrd="1" presId="urn:microsoft.com/office/officeart/2005/8/layout/hProcess10"/>
    <dgm:cxn modelId="{71E4748F-7E5F-4D0D-B011-4AF58B5C5DAB}" srcId="{E0032AFA-418D-49F6-9722-68E1A8191380}" destId="{6376380D-F717-4B99-87E5-4418F257408B}" srcOrd="12" destOrd="0" parTransId="{AD5E56ED-367D-4237-87E1-3463C03FBB1E}" sibTransId="{0BAE71AB-1854-46D4-84EF-663D6A0AD7BF}"/>
    <dgm:cxn modelId="{59356B92-7798-4313-9BB7-965BB2E0E77A}" type="presOf" srcId="{6376380D-F717-4B99-87E5-4418F257408B}" destId="{E24C7D7D-7A0D-416F-A9AC-F5D32370E9B0}" srcOrd="0" destOrd="13" presId="urn:microsoft.com/office/officeart/2005/8/layout/hProcess10"/>
    <dgm:cxn modelId="{53C51A94-E42F-4236-AD27-7D014951FEDC}" type="presOf" srcId="{C91B6EB3-7DC7-42CC-BC78-2808CFB1FB3E}" destId="{7BCC363B-78C7-45C8-86A9-19C32BE3D1FC}" srcOrd="0" destOrd="3" presId="urn:microsoft.com/office/officeart/2005/8/layout/hProcess10"/>
    <dgm:cxn modelId="{5BF4CB98-6309-4699-AAE2-F4453457C82D}" srcId="{711FE530-CB87-4C76-ACB2-D6DD77A30100}" destId="{5A504860-B7D0-478D-A1EC-871F80EA9DB6}" srcOrd="1" destOrd="0" parTransId="{97D57F95-A29B-4D41-B4F0-BEAEFD3FC5E2}" sibTransId="{12A6152E-93E9-4001-8392-6DC8129FB98D}"/>
    <dgm:cxn modelId="{DBCE6C9C-1E11-492F-B78A-6109C4EEC4EA}" type="presOf" srcId="{93BC562A-10AB-4D04-AF70-77CD26719870}" destId="{E24C7D7D-7A0D-416F-A9AC-F5D32370E9B0}" srcOrd="0" destOrd="12" presId="urn:microsoft.com/office/officeart/2005/8/layout/hProcess10"/>
    <dgm:cxn modelId="{202EAFA0-7D74-41B1-8D55-1D0108B2547D}" type="presOf" srcId="{359F6ABA-2117-477F-BCE1-B5DCAE08B569}" destId="{B002D89E-98F4-4362-BA0F-E7E55D472DB8}" srcOrd="1" destOrd="0" presId="urn:microsoft.com/office/officeart/2005/8/layout/hProcess10"/>
    <dgm:cxn modelId="{D1CB5CA7-CF2E-46C7-B5AA-D7E327A1CBC4}" type="presOf" srcId="{CEE203F5-2C8C-473E-B2B1-BD9BDE2A4F41}" destId="{7BCC363B-78C7-45C8-86A9-19C32BE3D1FC}" srcOrd="0" destOrd="5" presId="urn:microsoft.com/office/officeart/2005/8/layout/hProcess10"/>
    <dgm:cxn modelId="{B3573CA8-F332-4E9B-94B3-21CBC9A1CB52}" srcId="{E0032AFA-418D-49F6-9722-68E1A8191380}" destId="{93BC562A-10AB-4D04-AF70-77CD26719870}" srcOrd="11" destOrd="0" parTransId="{FF67B65F-002C-462B-85C3-5D7B0F3B3F32}" sibTransId="{1628D1E2-695F-45AF-90AB-5EA1FCA0AD04}"/>
    <dgm:cxn modelId="{429693B2-7E2B-484F-8B41-6CF01D18E5EA}" srcId="{E0032AFA-418D-49F6-9722-68E1A8191380}" destId="{CCFDD275-EFB4-4BB5-BA50-CB9BA6819B36}" srcOrd="2" destOrd="0" parTransId="{7E0E215C-734A-4502-8996-70A9DF035D5D}" sibTransId="{AAD41162-C839-4AA4-8E2B-C2956FF92F4A}"/>
    <dgm:cxn modelId="{5BA5BFB3-88AA-43B5-AB19-5F688E3CB008}" type="presOf" srcId="{32DF38EE-7B19-4A74-8F7F-7EC5F19979FF}" destId="{EB88F251-D935-410E-9B55-75B956FCFA53}" srcOrd="0" destOrd="6" presId="urn:microsoft.com/office/officeart/2005/8/layout/hProcess10"/>
    <dgm:cxn modelId="{3F12A1B5-4365-4059-861B-00B59B80A994}" type="presOf" srcId="{99AC1AD2-9054-436B-ADF1-7013F81E8D6B}" destId="{E24C7D7D-7A0D-416F-A9AC-F5D32370E9B0}" srcOrd="0" destOrd="8" presId="urn:microsoft.com/office/officeart/2005/8/layout/hProcess10"/>
    <dgm:cxn modelId="{A119C8BD-C45C-4FC3-B84E-179C0F18EC6E}" srcId="{E0032AFA-418D-49F6-9722-68E1A8191380}" destId="{5F6C9829-9483-4FA7-82DD-3085AE7DF33B}" srcOrd="4" destOrd="0" parTransId="{87081638-3E45-42BC-9373-62A5FB77381D}" sibTransId="{9805003E-E3B6-405F-A2D6-EB173814F7D3}"/>
    <dgm:cxn modelId="{2B4D1BC5-BBDD-4E61-9DFD-1DFC154934D2}" type="presOf" srcId="{96D4C776-FEC3-47D2-A1D2-8F903AAE03D0}" destId="{E24C7D7D-7A0D-416F-A9AC-F5D32370E9B0}" srcOrd="0" destOrd="9" presId="urn:microsoft.com/office/officeart/2005/8/layout/hProcess10"/>
    <dgm:cxn modelId="{88852BC9-9582-4A81-BF28-3BFF4AC6E123}" type="presOf" srcId="{65740B4D-AD9C-408F-9091-F4324EA36DC5}" destId="{89183F46-5DC9-4894-870A-752F11888F8F}" srcOrd="0" destOrd="0" presId="urn:microsoft.com/office/officeart/2005/8/layout/hProcess10"/>
    <dgm:cxn modelId="{BF68DDCA-7A1D-4198-B3BC-5BB3A25219C5}" srcId="{7B823296-7B64-41B4-A7DA-CFEC7B046922}" destId="{41BD3EBD-C4A2-47CD-B81E-8791CA780E93}" srcOrd="1" destOrd="0" parTransId="{C64AEB25-7E79-4B03-9211-FEEC3C5B55B7}" sibTransId="{76A7E01A-F7A5-44C0-BCA1-C4F5F3F7A26E}"/>
    <dgm:cxn modelId="{1BAFF9CB-CC22-4E5F-8400-CE4B0DD685EA}" srcId="{E0032AFA-418D-49F6-9722-68E1A8191380}" destId="{53C71919-035D-491B-B555-54876F667DDE}" srcOrd="16" destOrd="0" parTransId="{BDF15988-2E4A-4CBA-B27A-B3118C81AF6B}" sibTransId="{4B10C63F-0000-457F-9D83-8FED8750F681}"/>
    <dgm:cxn modelId="{5331C9CC-1A15-4D73-A99E-2DAE0A862D8A}" type="presOf" srcId="{9FE1499F-1105-4274-802B-6240BA7E6C5C}" destId="{E24C7D7D-7A0D-416F-A9AC-F5D32370E9B0}" srcOrd="0" destOrd="6" presId="urn:microsoft.com/office/officeart/2005/8/layout/hProcess10"/>
    <dgm:cxn modelId="{1C6C5BCE-86AA-41E5-9242-31AF7672A911}" type="presOf" srcId="{98ADDE87-A370-417A-A4DE-2DCE301AC391}" destId="{EB88F251-D935-410E-9B55-75B956FCFA53}" srcOrd="0" destOrd="3" presId="urn:microsoft.com/office/officeart/2005/8/layout/hProcess10"/>
    <dgm:cxn modelId="{37EAC2CE-A82B-4C1A-9B06-0E07E731A624}" srcId="{7B823296-7B64-41B4-A7DA-CFEC7B046922}" destId="{98ADDE87-A370-417A-A4DE-2DCE301AC391}" srcOrd="2" destOrd="0" parTransId="{DE208369-B90A-4465-A81F-FACAC4F46016}" sibTransId="{819AC420-AEA8-471E-B6CB-D2D2D5B85802}"/>
    <dgm:cxn modelId="{346DCED0-4593-4A5C-AF69-31230689AD3A}" srcId="{E0032AFA-418D-49F6-9722-68E1A8191380}" destId="{E98C5F30-E562-47C7-9B73-3AA5A9C5F423}" srcOrd="0" destOrd="0" parTransId="{3B9C5431-D9F5-4E6A-8A3D-D0A9DC9BD2EB}" sibTransId="{94BE6351-7DF9-431C-8C91-9979032D7B25}"/>
    <dgm:cxn modelId="{4D87EFD3-58CA-427C-BAF9-00AB15E5D7E0}" type="presOf" srcId="{65740B4D-AD9C-408F-9091-F4324EA36DC5}" destId="{2FBCC90C-EDDE-4364-8317-056AE606E350}" srcOrd="1" destOrd="0" presId="urn:microsoft.com/office/officeart/2005/8/layout/hProcess10"/>
    <dgm:cxn modelId="{E91928D5-6C2F-4792-9150-B2084DFAB37F}" type="presOf" srcId="{74D82257-1C2D-4078-96A1-3B4881600995}" destId="{EB88F251-D935-410E-9B55-75B956FCFA53}" srcOrd="0" destOrd="4" presId="urn:microsoft.com/office/officeart/2005/8/layout/hProcess10"/>
    <dgm:cxn modelId="{B0E85BD5-EED7-4545-B2BE-2D48A3F81E7F}" srcId="{E0032AFA-418D-49F6-9722-68E1A8191380}" destId="{31498E13-DF79-4256-A36C-3501E2ECE608}" srcOrd="6" destOrd="0" parTransId="{0052A105-3A07-4926-A4C7-A29856255290}" sibTransId="{9F503B01-A1BD-417C-A68B-823BBBC41373}"/>
    <dgm:cxn modelId="{D944FEE9-1DCE-4ADE-A0E5-ECB3E69B723A}" srcId="{711FE530-CB87-4C76-ACB2-D6DD77A30100}" destId="{2936B9B2-F322-43E6-94B8-91CB419B663B}" srcOrd="3" destOrd="0" parTransId="{EB1F264E-2A7C-4440-BA90-7E7126C1B895}" sibTransId="{56AD50EA-E2FD-4B4A-BEC7-65977FC7A07A}"/>
    <dgm:cxn modelId="{B8BBD0EB-63D1-4790-AFA8-7ECC2A82EB6E}" type="presOf" srcId="{41BD3EBD-C4A2-47CD-B81E-8791CA780E93}" destId="{EB88F251-D935-410E-9B55-75B956FCFA53}" srcOrd="0" destOrd="2" presId="urn:microsoft.com/office/officeart/2005/8/layout/hProcess10"/>
    <dgm:cxn modelId="{125B87F2-58E3-4417-AA77-B7DB402175FF}" srcId="{7B823296-7B64-41B4-A7DA-CFEC7B046922}" destId="{32DF38EE-7B19-4A74-8F7F-7EC5F19979FF}" srcOrd="5" destOrd="0" parTransId="{A5C62FA2-CB38-4BD0-B56D-DD7CD02AFDF9}" sibTransId="{5056683E-63D3-4EB4-B473-78DCF6D948B8}"/>
    <dgm:cxn modelId="{5AEBBEF3-E4C5-4E40-83E3-3731F9DAA541}" srcId="{E0032AFA-418D-49F6-9722-68E1A8191380}" destId="{51AC80DC-A384-4CAF-A944-351038EDABA5}" srcOrd="9" destOrd="0" parTransId="{56A88BBC-47E8-4630-A946-C7C9BC42D639}" sibTransId="{7510592B-5BF1-4313-8CB9-D755642E61D4}"/>
    <dgm:cxn modelId="{5B8C07F4-70B9-420A-9A7B-F99802DA0A40}" type="presOf" srcId="{7B1250ED-0D55-45D6-B9E3-FFF0292BDFE7}" destId="{E24C7D7D-7A0D-416F-A9AC-F5D32370E9B0}" srcOrd="0" destOrd="2" presId="urn:microsoft.com/office/officeart/2005/8/layout/hProcess10"/>
    <dgm:cxn modelId="{47DB65F4-B97D-4707-BC97-DF6CDE5F6FB0}" srcId="{711FE530-CB87-4C76-ACB2-D6DD77A30100}" destId="{645F3440-B021-419B-BE98-13403C7C3BDE}" srcOrd="5" destOrd="0" parTransId="{DB916A8B-5303-4FD7-89AA-A15BB8F75312}" sibTransId="{4DDD3B91-65B9-454D-A5AB-91C420089A70}"/>
    <dgm:cxn modelId="{4B534BF4-211C-444D-A95D-44056415E0D7}" srcId="{E0032AFA-418D-49F6-9722-68E1A8191380}" destId="{7B1250ED-0D55-45D6-B9E3-FFF0292BDFE7}" srcOrd="1" destOrd="0" parTransId="{CFB7CC98-262A-4F90-B960-D82FF2375E86}" sibTransId="{D74A7BCA-7C61-404C-8A43-59FD108CD327}"/>
    <dgm:cxn modelId="{64E189F5-B7CD-4805-9CB7-AABBC22F2B7E}" srcId="{E0032AFA-418D-49F6-9722-68E1A8191380}" destId="{99AC1AD2-9054-436B-ADF1-7013F81E8D6B}" srcOrd="7" destOrd="0" parTransId="{65735691-8FA3-4D57-A444-CB843FA567C1}" sibTransId="{709B5530-2343-413A-8227-1B80AB71D65C}"/>
    <dgm:cxn modelId="{0AC034F7-17D9-4726-ADEC-1E7364E17063}" type="presOf" srcId="{907C5A4E-C21F-48D9-9CD4-392236C8ABA3}" destId="{EB88F251-D935-410E-9B55-75B956FCFA53}" srcOrd="0" destOrd="7" presId="urn:microsoft.com/office/officeart/2005/8/layout/hProcess10"/>
    <dgm:cxn modelId="{64B2B9F8-775F-4072-9994-526B7E68BBAA}" type="presOf" srcId="{E0032AFA-418D-49F6-9722-68E1A8191380}" destId="{E24C7D7D-7A0D-416F-A9AC-F5D32370E9B0}" srcOrd="0" destOrd="0" presId="urn:microsoft.com/office/officeart/2005/8/layout/hProcess10"/>
    <dgm:cxn modelId="{89A99FFB-FEF2-4F5C-8AA0-4C056C1679FC}" type="presOf" srcId="{5A504860-B7D0-478D-A1EC-871F80EA9DB6}" destId="{7BCC363B-78C7-45C8-86A9-19C32BE3D1FC}" srcOrd="0" destOrd="2" presId="urn:microsoft.com/office/officeart/2005/8/layout/hProcess10"/>
    <dgm:cxn modelId="{F9864CEB-3F6A-421F-AAE6-C97EF67142AF}" type="presParOf" srcId="{34F2CA97-EEB2-449F-B396-FD9BD5C52B15}" destId="{7E4432DC-4716-4089-9BD6-AEE1D806E2C2}" srcOrd="0" destOrd="0" presId="urn:microsoft.com/office/officeart/2005/8/layout/hProcess10"/>
    <dgm:cxn modelId="{F93FAC75-3102-4D45-B058-8F248C254460}" type="presParOf" srcId="{7E4432DC-4716-4089-9BD6-AEE1D806E2C2}" destId="{1AE3C6D4-AF55-4A22-BDFC-6D55273425E0}" srcOrd="0" destOrd="0" presId="urn:microsoft.com/office/officeart/2005/8/layout/hProcess10"/>
    <dgm:cxn modelId="{E745FEA0-4CCC-4B66-A699-0C6BBFA226AD}" type="presParOf" srcId="{7E4432DC-4716-4089-9BD6-AEE1D806E2C2}" destId="{E24C7D7D-7A0D-416F-A9AC-F5D32370E9B0}" srcOrd="1" destOrd="0" presId="urn:microsoft.com/office/officeart/2005/8/layout/hProcess10"/>
    <dgm:cxn modelId="{368F6AB7-192F-45A5-87BB-11DE63B1A9C8}" type="presParOf" srcId="{34F2CA97-EEB2-449F-B396-FD9BD5C52B15}" destId="{89183F46-5DC9-4894-870A-752F11888F8F}" srcOrd="1" destOrd="0" presId="urn:microsoft.com/office/officeart/2005/8/layout/hProcess10"/>
    <dgm:cxn modelId="{41F0C7E9-5174-4119-964A-C1667C56DD99}" type="presParOf" srcId="{89183F46-5DC9-4894-870A-752F11888F8F}" destId="{2FBCC90C-EDDE-4364-8317-056AE606E350}" srcOrd="0" destOrd="0" presId="urn:microsoft.com/office/officeart/2005/8/layout/hProcess10"/>
    <dgm:cxn modelId="{1C735641-91B1-402A-8898-0EAE9BEFBE85}" type="presParOf" srcId="{34F2CA97-EEB2-449F-B396-FD9BD5C52B15}" destId="{76D51DDF-0D8D-43AD-B389-2D8981A854BE}" srcOrd="2" destOrd="0" presId="urn:microsoft.com/office/officeart/2005/8/layout/hProcess10"/>
    <dgm:cxn modelId="{5972193E-43D5-40EF-82C9-B25BBAB7B72C}" type="presParOf" srcId="{76D51DDF-0D8D-43AD-B389-2D8981A854BE}" destId="{55C1BF31-1A91-4D71-A290-88B7FF0E6FEC}" srcOrd="0" destOrd="0" presId="urn:microsoft.com/office/officeart/2005/8/layout/hProcess10"/>
    <dgm:cxn modelId="{C30F9507-E976-479C-9BF6-8F1564646005}" type="presParOf" srcId="{76D51DDF-0D8D-43AD-B389-2D8981A854BE}" destId="{7BCC363B-78C7-45C8-86A9-19C32BE3D1FC}" srcOrd="1" destOrd="0" presId="urn:microsoft.com/office/officeart/2005/8/layout/hProcess10"/>
    <dgm:cxn modelId="{23EBD8C6-D6E2-405C-A317-B37E179972DE}" type="presParOf" srcId="{34F2CA97-EEB2-449F-B396-FD9BD5C52B15}" destId="{597F6154-434C-483D-B0C0-1276D9611C97}" srcOrd="3" destOrd="0" presId="urn:microsoft.com/office/officeart/2005/8/layout/hProcess10"/>
    <dgm:cxn modelId="{7AA24DF5-5DF3-4037-A243-23B983A78A4D}" type="presParOf" srcId="{597F6154-434C-483D-B0C0-1276D9611C97}" destId="{B002D89E-98F4-4362-BA0F-E7E55D472DB8}" srcOrd="0" destOrd="0" presId="urn:microsoft.com/office/officeart/2005/8/layout/hProcess10"/>
    <dgm:cxn modelId="{F642C608-1637-41B7-AFE0-86546F14FABA}" type="presParOf" srcId="{34F2CA97-EEB2-449F-B396-FD9BD5C52B15}" destId="{DC3FBED3-2C08-4BEC-B172-8BB99B016982}" srcOrd="4" destOrd="0" presId="urn:microsoft.com/office/officeart/2005/8/layout/hProcess10"/>
    <dgm:cxn modelId="{31E8057D-3F42-414C-933C-15FBAD99CDD4}" type="presParOf" srcId="{DC3FBED3-2C08-4BEC-B172-8BB99B016982}" destId="{DD2C787A-71DC-4153-9FEB-053406BA3C2F}" srcOrd="0" destOrd="0" presId="urn:microsoft.com/office/officeart/2005/8/layout/hProcess10"/>
    <dgm:cxn modelId="{F59092F6-00E0-44C6-BD0A-149B1D42EB6A}" type="presParOf" srcId="{DC3FBED3-2C08-4BEC-B172-8BB99B016982}" destId="{EB88F251-D935-410E-9B55-75B956FCFA53}"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52B7A2-8C33-4BE1-844B-01A2A612180C}">
      <dsp:nvSpPr>
        <dsp:cNvPr id="0" name=""/>
        <dsp:cNvSpPr/>
      </dsp:nvSpPr>
      <dsp:spPr>
        <a:xfrm>
          <a:off x="1157924" y="0"/>
          <a:ext cx="4402667" cy="4402667"/>
        </a:xfrm>
        <a:prstGeom prst="triangle">
          <a:avLst/>
        </a:prstGeom>
        <a:gradFill flip="none" rotWithShape="0">
          <a:gsLst>
            <a:gs pos="0">
              <a:schemeClr val="accent6">
                <a:shade val="30000"/>
                <a:satMod val="115000"/>
              </a:schemeClr>
            </a:gs>
            <a:gs pos="50000">
              <a:schemeClr val="accent6">
                <a:shade val="67500"/>
                <a:satMod val="115000"/>
              </a:schemeClr>
            </a:gs>
            <a:gs pos="100000">
              <a:schemeClr val="accent6">
                <a:shade val="100000"/>
                <a:satMod val="115000"/>
              </a:schemeClr>
            </a:gs>
          </a:gsLst>
          <a:lin ang="2700000" scaled="1"/>
          <a:tileRect/>
        </a:gradFill>
        <a:ln>
          <a:solidFill>
            <a:schemeClr val="tx2"/>
          </a:solidFill>
        </a:ln>
        <a:effectLst>
          <a:outerShdw blurRad="50800" dist="38100" dir="5400000" algn="t"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sp>
    <dsp:sp modelId="{57729C81-A4E9-4E96-BE26-F96925546628}">
      <dsp:nvSpPr>
        <dsp:cNvPr id="0" name=""/>
        <dsp:cNvSpPr/>
      </dsp:nvSpPr>
      <dsp:spPr>
        <a:xfrm>
          <a:off x="2880318" y="905993"/>
          <a:ext cx="4377708" cy="626370"/>
        </a:xfrm>
        <a:prstGeom prst="roundRect">
          <a:avLst/>
        </a:prstGeom>
        <a:solidFill>
          <a:schemeClr val="lt1"/>
        </a:solidFill>
        <a:ln w="25400" cap="flat" cmpd="sng" algn="ctr">
          <a:solidFill>
            <a:schemeClr val="tx2"/>
          </a:solidFill>
          <a:prstDash val="solid"/>
        </a:ln>
        <a:effectLst>
          <a:outerShdw blurRad="50800" dist="38100" dir="2700000" algn="tl" rotWithShape="0">
            <a:prstClr val="black">
              <a:alpha val="40000"/>
            </a:prstClr>
          </a:out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accent6">
                  <a:lumMod val="75000"/>
                </a:schemeClr>
              </a:solidFill>
              <a:latin typeface="Arial" panose="020B0604020202020204" pitchFamily="34" charset="0"/>
              <a:cs typeface="Arial" panose="020B0604020202020204" pitchFamily="34" charset="0"/>
            </a:rPr>
            <a:t>Orden TAS 2307/ 2007</a:t>
          </a:r>
          <a:r>
            <a:rPr lang="es-ES" sz="2000" b="1" kern="1200" dirty="0">
              <a:solidFill>
                <a:srgbClr val="CC6600"/>
              </a:solidFill>
              <a:latin typeface="Arial" panose="020B0604020202020204" pitchFamily="34" charset="0"/>
              <a:cs typeface="Arial" panose="020B0604020202020204" pitchFamily="34" charset="0"/>
            </a:rPr>
            <a:t> </a:t>
          </a:r>
          <a:r>
            <a:rPr lang="es-ES" sz="1800" b="1" kern="1200" dirty="0">
              <a:solidFill>
                <a:schemeClr val="tx2"/>
              </a:solidFill>
              <a:latin typeface="Arial" panose="020B0604020202020204" pitchFamily="34" charset="0"/>
              <a:cs typeface="Arial" panose="020B0604020202020204" pitchFamily="34" charset="0"/>
            </a:rPr>
            <a:t>(Arts. 21-26)</a:t>
          </a:r>
        </a:p>
      </dsp:txBody>
      <dsp:txXfrm>
        <a:off x="2910895" y="936570"/>
        <a:ext cx="4316554" cy="565216"/>
      </dsp:txXfrm>
    </dsp:sp>
    <dsp:sp modelId="{DFE12BD8-F792-4093-914B-869F1D6FD544}">
      <dsp:nvSpPr>
        <dsp:cNvPr id="0" name=""/>
        <dsp:cNvSpPr/>
      </dsp:nvSpPr>
      <dsp:spPr>
        <a:xfrm>
          <a:off x="4064131" y="1898389"/>
          <a:ext cx="3655807" cy="730046"/>
        </a:xfrm>
        <a:prstGeom prst="roundRect">
          <a:avLst/>
        </a:prstGeom>
        <a:solidFill>
          <a:schemeClr val="lt1"/>
        </a:solidFill>
        <a:ln w="25400" cap="flat" cmpd="sng" algn="ctr">
          <a:solidFill>
            <a:schemeClr val="tx2"/>
          </a:solidFill>
          <a:prstDash val="solid"/>
        </a:ln>
        <a:effectLst>
          <a:outerShdw blurRad="50800" dist="38100" dir="2700000" algn="tl" rotWithShape="0">
            <a:prstClr val="black">
              <a:alpha val="40000"/>
            </a:prstClr>
          </a:out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accent6">
                  <a:lumMod val="75000"/>
                </a:schemeClr>
              </a:solidFill>
              <a:latin typeface="Arial" panose="020B0604020202020204" pitchFamily="34" charset="0"/>
              <a:cs typeface="Arial" panose="020B0604020202020204" pitchFamily="34" charset="0"/>
            </a:rPr>
            <a:t>Ley 30/2015 </a:t>
          </a:r>
          <a:r>
            <a:rPr lang="es-ES" sz="1800" b="1" kern="1200" dirty="0">
              <a:solidFill>
                <a:schemeClr val="tx2"/>
              </a:solidFill>
              <a:latin typeface="Arial" panose="020B0604020202020204" pitchFamily="34" charset="0"/>
              <a:cs typeface="Arial" panose="020B0604020202020204" pitchFamily="34" charset="0"/>
            </a:rPr>
            <a:t>(Art. 6.5a, 8.1.d y Disposición transitoria cuarta)</a:t>
          </a:r>
        </a:p>
      </dsp:txBody>
      <dsp:txXfrm>
        <a:off x="4099769" y="1934027"/>
        <a:ext cx="3584531" cy="658770"/>
      </dsp:txXfrm>
    </dsp:sp>
    <dsp:sp modelId="{347AED6E-2E81-472A-B94F-F1BD74F5D310}">
      <dsp:nvSpPr>
        <dsp:cNvPr id="0" name=""/>
        <dsp:cNvSpPr/>
      </dsp:nvSpPr>
      <dsp:spPr>
        <a:xfrm>
          <a:off x="4419015" y="3075288"/>
          <a:ext cx="3464357" cy="582808"/>
        </a:xfrm>
        <a:prstGeom prst="roundRect">
          <a:avLst/>
        </a:prstGeom>
        <a:solidFill>
          <a:schemeClr val="bg1"/>
        </a:solidFill>
        <a:ln w="25400" cap="flat" cmpd="sng" algn="ctr">
          <a:solidFill>
            <a:schemeClr val="tx2"/>
          </a:solidFill>
          <a:prstDash val="solid"/>
        </a:ln>
        <a:effectLst>
          <a:outerShdw blurRad="50800" dist="38100" dir="2700000" algn="tl" rotWithShape="0">
            <a:prstClr val="black">
              <a:alpha val="40000"/>
            </a:prstClr>
          </a:out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accent6">
                  <a:lumMod val="75000"/>
                </a:schemeClr>
              </a:solidFill>
              <a:latin typeface="Arial" panose="020B0604020202020204" pitchFamily="34" charset="0"/>
              <a:cs typeface="Arial" panose="020B0604020202020204" pitchFamily="34" charset="0"/>
            </a:rPr>
            <a:t>RD 694/2017 </a:t>
          </a:r>
          <a:r>
            <a:rPr lang="es-ES" sz="1800" b="1" kern="1200" dirty="0">
              <a:solidFill>
                <a:schemeClr val="tx2"/>
              </a:solidFill>
              <a:latin typeface="Arial" panose="020B0604020202020204" pitchFamily="34" charset="0"/>
              <a:cs typeface="Arial" panose="020B0604020202020204" pitchFamily="34" charset="0"/>
            </a:rPr>
            <a:t>(Art.29)</a:t>
          </a:r>
        </a:p>
      </dsp:txBody>
      <dsp:txXfrm>
        <a:off x="4447465" y="3103738"/>
        <a:ext cx="3407457" cy="525908"/>
      </dsp:txXfrm>
    </dsp:sp>
    <dsp:sp modelId="{829FB8C3-ECB4-43A3-84A0-B5C31E8EDA9C}">
      <dsp:nvSpPr>
        <dsp:cNvPr id="0" name=""/>
        <dsp:cNvSpPr/>
      </dsp:nvSpPr>
      <dsp:spPr>
        <a:xfrm>
          <a:off x="0" y="2613813"/>
          <a:ext cx="3560998" cy="626370"/>
        </a:xfrm>
        <a:prstGeom prst="roundRect">
          <a:avLst/>
        </a:prstGeom>
        <a:solidFill>
          <a:schemeClr val="lt1"/>
        </a:solidFill>
        <a:ln w="25400" cap="flat" cmpd="sng" algn="ctr">
          <a:solidFill>
            <a:schemeClr val="tx2"/>
          </a:solidFill>
          <a:prstDash val="solid"/>
        </a:ln>
        <a:effectLst>
          <a:outerShdw blurRad="50800" dist="38100" dir="2700000" algn="tl" rotWithShape="0">
            <a:prstClr val="black">
              <a:alpha val="40000"/>
            </a:prstClr>
          </a:out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rgbClr val="FF0000"/>
              </a:solidFill>
              <a:latin typeface="Arial" panose="020B0604020202020204" pitchFamily="34" charset="0"/>
              <a:cs typeface="Arial" panose="020B0604020202020204" pitchFamily="34" charset="0"/>
            </a:rPr>
            <a:t>RD 395/2007 </a:t>
          </a:r>
          <a:r>
            <a:rPr lang="es-ES" sz="1800" b="1" kern="1200" dirty="0">
              <a:solidFill>
                <a:srgbClr val="FF0000"/>
              </a:solidFill>
              <a:latin typeface="Arial" panose="020B0604020202020204" pitchFamily="34" charset="0"/>
              <a:cs typeface="Arial" panose="020B0604020202020204" pitchFamily="34" charset="0"/>
            </a:rPr>
            <a:t>Derogado </a:t>
          </a:r>
        </a:p>
      </dsp:txBody>
      <dsp:txXfrm>
        <a:off x="30577" y="2644390"/>
        <a:ext cx="3499844" cy="5652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3C6D4-AF55-4A22-BDFC-6D55273425E0}">
      <dsp:nvSpPr>
        <dsp:cNvPr id="0" name=""/>
        <dsp:cNvSpPr/>
      </dsp:nvSpPr>
      <dsp:spPr>
        <a:xfrm>
          <a:off x="603037" y="0"/>
          <a:ext cx="1878518" cy="1464362"/>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4C7D7D-7A0D-416F-A9AC-F5D32370E9B0}">
      <dsp:nvSpPr>
        <dsp:cNvPr id="0" name=""/>
        <dsp:cNvSpPr/>
      </dsp:nvSpPr>
      <dsp:spPr>
        <a:xfrm>
          <a:off x="152007" y="981201"/>
          <a:ext cx="2876719" cy="3858182"/>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Documentación a solicitar:</a:t>
          </a:r>
        </a:p>
        <a:p>
          <a:pPr marL="57150" lvl="1" indent="-57150" algn="l" defTabSz="444500">
            <a:lnSpc>
              <a:spcPct val="90000"/>
            </a:lnSpc>
            <a:spcBef>
              <a:spcPct val="0"/>
            </a:spcBef>
            <a:spcAft>
              <a:spcPct val="15000"/>
            </a:spcAft>
            <a:buChar char="•"/>
          </a:pPr>
          <a:r>
            <a:rPr lang="es-ES" sz="1000" kern="1200" dirty="0">
              <a:solidFill>
                <a:schemeClr val="bg1"/>
              </a:solidFill>
              <a:latin typeface="Arial" panose="020B0604020202020204" pitchFamily="34" charset="0"/>
              <a:cs typeface="Arial" panose="020B0604020202020204" pitchFamily="34" charset="0"/>
            </a:rPr>
            <a:t>Anexo I</a:t>
          </a:r>
        </a:p>
        <a:p>
          <a:pPr marL="57150" lvl="1" indent="-57150" algn="l" defTabSz="444500">
            <a:lnSpc>
              <a:spcPct val="90000"/>
            </a:lnSpc>
            <a:spcBef>
              <a:spcPct val="0"/>
            </a:spcBef>
            <a:spcAft>
              <a:spcPct val="15000"/>
            </a:spcAft>
            <a:buChar char="•"/>
          </a:pPr>
          <a:r>
            <a:rPr lang="es-ES" sz="1000" kern="1200" dirty="0">
              <a:solidFill>
                <a:schemeClr val="bg1"/>
              </a:solidFill>
              <a:latin typeface="Arial" panose="020B0604020202020204" pitchFamily="34" charset="0"/>
              <a:cs typeface="Arial" panose="020B0604020202020204" pitchFamily="34" charset="0"/>
            </a:rPr>
            <a:t>Soporte de entradas y salidas de la empresa del trabajador </a:t>
          </a:r>
        </a:p>
        <a:p>
          <a:pPr marL="57150" lvl="1" indent="-57150" algn="l" defTabSz="444500">
            <a:lnSpc>
              <a:spcPct val="90000"/>
            </a:lnSpc>
            <a:spcBef>
              <a:spcPct val="0"/>
            </a:spcBef>
            <a:spcAft>
              <a:spcPct val="15000"/>
            </a:spcAft>
            <a:buChar char="•"/>
          </a:pPr>
          <a:r>
            <a:rPr lang="es-ES" sz="1000" kern="1200" dirty="0">
              <a:solidFill>
                <a:schemeClr val="bg1"/>
              </a:solidFill>
              <a:latin typeface="Arial" panose="020B0604020202020204" pitchFamily="34" charset="0"/>
              <a:cs typeface="Arial" panose="020B0604020202020204" pitchFamily="34" charset="0"/>
            </a:rPr>
            <a:t>Documentación soporte del PIF (nóminas, modelo 190)</a:t>
          </a:r>
        </a:p>
        <a:p>
          <a:pPr marL="57150" lvl="1" indent="-57150" algn="l" defTabSz="444500">
            <a:lnSpc>
              <a:spcPct val="90000"/>
            </a:lnSpc>
            <a:spcBef>
              <a:spcPct val="0"/>
            </a:spcBef>
            <a:spcAft>
              <a:spcPct val="15000"/>
            </a:spcAft>
            <a:buChar char="•"/>
          </a:pPr>
          <a:r>
            <a:rPr lang="es-ES" sz="1000" kern="1200" dirty="0">
              <a:solidFill>
                <a:schemeClr val="bg1"/>
              </a:solidFill>
              <a:latin typeface="Arial" panose="020B0604020202020204" pitchFamily="34" charset="0"/>
              <a:cs typeface="Arial" panose="020B0604020202020204" pitchFamily="34" charset="0"/>
            </a:rPr>
            <a:t>Copia  de matrícula o inscripción del curso </a:t>
          </a:r>
        </a:p>
        <a:p>
          <a:pPr marL="57150" lvl="1" indent="-57150" algn="l" defTabSz="444500">
            <a:lnSpc>
              <a:spcPct val="90000"/>
            </a:lnSpc>
            <a:spcBef>
              <a:spcPct val="0"/>
            </a:spcBef>
            <a:spcAft>
              <a:spcPct val="15000"/>
            </a:spcAft>
            <a:buChar char="•"/>
          </a:pPr>
          <a:r>
            <a:rPr lang="es-ES" sz="1000" kern="1200" dirty="0">
              <a:solidFill>
                <a:schemeClr val="bg1"/>
              </a:solidFill>
              <a:latin typeface="Arial" panose="020B0604020202020204" pitchFamily="34" charset="0"/>
              <a:cs typeface="Arial" panose="020B0604020202020204" pitchFamily="34" charset="0"/>
            </a:rPr>
            <a:t>Justificación de la anotación contable  y del ingreso de la bonificación aplicada</a:t>
          </a:r>
        </a:p>
        <a:p>
          <a:pPr marL="57150" lvl="1" indent="-57150" algn="l" defTabSz="444500">
            <a:lnSpc>
              <a:spcPct val="90000"/>
            </a:lnSpc>
            <a:spcBef>
              <a:spcPct val="0"/>
            </a:spcBef>
            <a:spcAft>
              <a:spcPct val="15000"/>
            </a:spcAft>
            <a:buChar char="•"/>
          </a:pPr>
          <a:r>
            <a:rPr lang="es-ES" sz="1000" kern="1200" dirty="0">
              <a:solidFill>
                <a:schemeClr val="bg1"/>
              </a:solidFill>
              <a:latin typeface="Arial" panose="020B0604020202020204" pitchFamily="34" charset="0"/>
              <a:cs typeface="Arial" panose="020B0604020202020204" pitchFamily="34" charset="0"/>
            </a:rPr>
            <a:t>Información a la RLT </a:t>
          </a:r>
          <a:r>
            <a:rPr lang="es-ES" sz="1000" i="1" kern="1200" dirty="0">
              <a:solidFill>
                <a:schemeClr val="bg1"/>
              </a:solidFill>
              <a:latin typeface="Arial" panose="020B0604020202020204" pitchFamily="34" charset="0"/>
              <a:cs typeface="Arial" panose="020B0604020202020204" pitchFamily="34" charset="0"/>
            </a:rPr>
            <a:t>(en su caso)</a:t>
          </a:r>
        </a:p>
        <a:p>
          <a:pPr marL="57150" lvl="1" indent="-57150" algn="l" defTabSz="444500">
            <a:lnSpc>
              <a:spcPct val="90000"/>
            </a:lnSpc>
            <a:spcBef>
              <a:spcPct val="0"/>
            </a:spcBef>
            <a:spcAft>
              <a:spcPct val="15000"/>
            </a:spcAft>
            <a:buChar char="•"/>
          </a:pPr>
          <a:r>
            <a:rPr lang="es-ES" sz="1000" b="0" i="0" kern="1200" dirty="0">
              <a:solidFill>
                <a:schemeClr val="bg1"/>
              </a:solidFill>
              <a:latin typeface="Arial" panose="020B0604020202020204" pitchFamily="34" charset="0"/>
              <a:cs typeface="Arial" panose="020B0604020202020204" pitchFamily="34" charset="0"/>
            </a:rPr>
            <a:t>En el caso de ser un Título Universitario Propio deberán custodiar la resolución de la Junta de Gobierno o Consejo Social de la Universidad donde se apruebe dicho Título.</a:t>
          </a:r>
          <a:endParaRPr lang="es-ES" sz="1000" b="0" i="1" kern="1200" dirty="0">
            <a:solidFill>
              <a:schemeClr val="bg1"/>
            </a:solidFill>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s-ES" sz="1000" i="0" kern="1200" dirty="0">
              <a:solidFill>
                <a:schemeClr val="bg1"/>
              </a:solidFill>
              <a:latin typeface="Arial" panose="020B0604020202020204" pitchFamily="34" charset="0"/>
              <a:cs typeface="Arial" panose="020B0604020202020204" pitchFamily="34" charset="0"/>
            </a:rPr>
            <a:t>En el caso de acreditaciones profesionales, copia del permiso de conducción, tarjeta CAP o el carné profesional obtenido.</a:t>
          </a:r>
        </a:p>
        <a:p>
          <a:pPr marL="57150" lvl="1" indent="-57150" algn="l" defTabSz="444500">
            <a:lnSpc>
              <a:spcPct val="90000"/>
            </a:lnSpc>
            <a:spcBef>
              <a:spcPct val="0"/>
            </a:spcBef>
            <a:spcAft>
              <a:spcPct val="15000"/>
            </a:spcAft>
            <a:buChar char="•"/>
          </a:pPr>
          <a:r>
            <a:rPr lang="es-ES" sz="1000" i="0" kern="1200" dirty="0">
              <a:solidFill>
                <a:schemeClr val="bg1"/>
              </a:solidFill>
              <a:latin typeface="Arial" panose="020B0604020202020204" pitchFamily="34" charset="0"/>
              <a:cs typeface="Arial" panose="020B0604020202020204" pitchFamily="34" charset="0"/>
            </a:rPr>
            <a:t>Contrato suscrito con la entidad organizadora </a:t>
          </a:r>
          <a:r>
            <a:rPr lang="es-ES" sz="1000" i="1" kern="1200" dirty="0">
              <a:solidFill>
                <a:schemeClr val="bg1"/>
              </a:solidFill>
              <a:latin typeface="Arial" panose="020B0604020202020204" pitchFamily="34" charset="0"/>
              <a:cs typeface="Arial" panose="020B0604020202020204" pitchFamily="34" charset="0"/>
            </a:rPr>
            <a:t>(en su caso)</a:t>
          </a:r>
        </a:p>
        <a:p>
          <a:pPr marL="57150" lvl="1" indent="-57150" algn="l" defTabSz="488950">
            <a:lnSpc>
              <a:spcPct val="90000"/>
            </a:lnSpc>
            <a:spcBef>
              <a:spcPct val="0"/>
            </a:spcBef>
            <a:spcAft>
              <a:spcPct val="15000"/>
            </a:spcAft>
            <a:buChar char="•"/>
          </a:pPr>
          <a:endParaRPr lang="es-ES" sz="1100" i="1" kern="1200" dirty="0">
            <a:solidFill>
              <a:schemeClr val="accent1">
                <a:lumMod val="20000"/>
                <a:lumOff val="80000"/>
              </a:schemeClr>
            </a:solidFill>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endParaRPr lang="es-ES" sz="1100" i="1" kern="1200" dirty="0">
            <a:solidFill>
              <a:schemeClr val="accent1">
                <a:lumMod val="20000"/>
                <a:lumOff val="80000"/>
              </a:schemeClr>
            </a:solidFill>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s-ES" sz="1100" b="1" i="1" kern="1200" dirty="0">
              <a:solidFill>
                <a:schemeClr val="accent6"/>
              </a:solidFill>
              <a:latin typeface="Arial" panose="020B0604020202020204" pitchFamily="34" charset="0"/>
              <a:cs typeface="Arial" panose="020B0604020202020204" pitchFamily="34" charset="0"/>
            </a:rPr>
            <a:t>HOJA DE VISITA </a:t>
          </a:r>
        </a:p>
        <a:p>
          <a:pPr marL="57150" lvl="1" indent="-57150" algn="l" defTabSz="488950">
            <a:lnSpc>
              <a:spcPct val="90000"/>
            </a:lnSpc>
            <a:spcBef>
              <a:spcPct val="0"/>
            </a:spcBef>
            <a:spcAft>
              <a:spcPct val="15000"/>
            </a:spcAft>
            <a:buChar char="•"/>
          </a:pPr>
          <a:r>
            <a:rPr lang="es-ES" sz="1100" b="1" i="1" kern="1200" dirty="0">
              <a:solidFill>
                <a:schemeClr val="accent6"/>
              </a:solidFill>
              <a:latin typeface="Arial" panose="020B0604020202020204" pitchFamily="34" charset="0"/>
              <a:cs typeface="Arial" panose="020B0604020202020204" pitchFamily="34" charset="0"/>
            </a:rPr>
            <a:t>ENTREVISTA A PARTICIPANTE</a:t>
          </a:r>
        </a:p>
        <a:p>
          <a:pPr marL="57150" lvl="1" indent="-57150" algn="l" defTabSz="488950">
            <a:lnSpc>
              <a:spcPct val="90000"/>
            </a:lnSpc>
            <a:spcBef>
              <a:spcPct val="0"/>
            </a:spcBef>
            <a:spcAft>
              <a:spcPct val="15000"/>
            </a:spcAft>
            <a:buChar char="•"/>
          </a:pPr>
          <a:r>
            <a:rPr lang="es-ES" sz="1100" b="1" i="1" kern="1200" dirty="0">
              <a:solidFill>
                <a:schemeClr val="accent6"/>
              </a:solidFill>
              <a:latin typeface="Arial" panose="020B0604020202020204" pitchFamily="34" charset="0"/>
              <a:cs typeface="Arial" panose="020B0604020202020204" pitchFamily="34" charset="0"/>
            </a:rPr>
            <a:t>REQUERIMIENTO </a:t>
          </a:r>
        </a:p>
        <a:p>
          <a:pPr marL="57150" lvl="1" indent="-57150" algn="l" defTabSz="488950">
            <a:lnSpc>
              <a:spcPct val="90000"/>
            </a:lnSpc>
            <a:spcBef>
              <a:spcPct val="0"/>
            </a:spcBef>
            <a:spcAft>
              <a:spcPct val="15000"/>
            </a:spcAft>
            <a:buChar char="•"/>
          </a:pPr>
          <a:endParaRPr lang="es-ES" sz="1100" i="1" kern="1200" dirty="0">
            <a:solidFill>
              <a:schemeClr val="accent1">
                <a:lumMod val="20000"/>
                <a:lumOff val="80000"/>
              </a:schemeClr>
            </a:solidFill>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endParaRPr lang="es-ES" sz="1050" i="1" kern="1200" dirty="0">
            <a:latin typeface="Arial" panose="020B0604020202020204" pitchFamily="34" charset="0"/>
            <a:cs typeface="Arial" panose="020B0604020202020204" pitchFamily="34" charset="0"/>
          </a:endParaRPr>
        </a:p>
        <a:p>
          <a:pPr marL="228600" lvl="1" indent="-228600" algn="l" defTabSz="1155700">
            <a:lnSpc>
              <a:spcPct val="90000"/>
            </a:lnSpc>
            <a:spcBef>
              <a:spcPct val="0"/>
            </a:spcBef>
            <a:spcAft>
              <a:spcPct val="15000"/>
            </a:spcAft>
            <a:buChar char="•"/>
          </a:pPr>
          <a:endParaRPr lang="es-ES" sz="2600" kern="1200" dirty="0">
            <a:latin typeface="Arial" panose="020B0604020202020204" pitchFamily="34" charset="0"/>
            <a:cs typeface="Arial" panose="020B0604020202020204" pitchFamily="34" charset="0"/>
          </a:endParaRPr>
        </a:p>
      </dsp:txBody>
      <dsp:txXfrm>
        <a:off x="236263" y="1065457"/>
        <a:ext cx="2708207" cy="3689670"/>
      </dsp:txXfrm>
    </dsp:sp>
    <dsp:sp modelId="{89183F46-5DC9-4894-870A-752F11888F8F}">
      <dsp:nvSpPr>
        <dsp:cNvPr id="0" name=""/>
        <dsp:cNvSpPr/>
      </dsp:nvSpPr>
      <dsp:spPr>
        <a:xfrm rot="13434">
          <a:off x="2664262" y="541763"/>
          <a:ext cx="714634" cy="376021"/>
        </a:xfrm>
        <a:prstGeom prst="rightArrow">
          <a:avLst>
            <a:gd name="adj1" fmla="val 60000"/>
            <a:gd name="adj2" fmla="val 50000"/>
          </a:avLst>
        </a:prstGeom>
        <a:solidFill>
          <a:schemeClr val="accent6"/>
        </a:solidFill>
        <a:ln>
          <a:solidFill>
            <a:schemeClr val="tx2"/>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ES" sz="1700" kern="1200">
            <a:latin typeface="Arial" panose="020B0604020202020204" pitchFamily="34" charset="0"/>
            <a:cs typeface="Arial" panose="020B0604020202020204" pitchFamily="34" charset="0"/>
          </a:endParaRPr>
        </a:p>
      </dsp:txBody>
      <dsp:txXfrm>
        <a:off x="2664262" y="616747"/>
        <a:ext cx="601828" cy="225613"/>
      </dsp:txXfrm>
    </dsp:sp>
    <dsp:sp modelId="{55C1BF31-1A91-4D71-A290-88B7FF0E6FEC}">
      <dsp:nvSpPr>
        <dsp:cNvPr id="0" name=""/>
        <dsp:cNvSpPr/>
      </dsp:nvSpPr>
      <dsp:spPr>
        <a:xfrm>
          <a:off x="3499935" y="251035"/>
          <a:ext cx="2319191" cy="141135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CC363B-78C7-45C8-86A9-19C32BE3D1FC}">
      <dsp:nvSpPr>
        <dsp:cNvPr id="0" name=""/>
        <dsp:cNvSpPr/>
      </dsp:nvSpPr>
      <dsp:spPr>
        <a:xfrm>
          <a:off x="3650869" y="1501910"/>
          <a:ext cx="2016443" cy="30295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Documentación a solicitar:</a:t>
          </a:r>
        </a:p>
        <a:p>
          <a:pPr marL="0" lvl="0" indent="0" algn="l" defTabSz="622300">
            <a:lnSpc>
              <a:spcPct val="90000"/>
            </a:lnSpc>
            <a:spcBef>
              <a:spcPct val="0"/>
            </a:spcBef>
            <a:spcAft>
              <a:spcPct val="35000"/>
            </a:spcAft>
            <a:buNone/>
          </a:pPr>
          <a:r>
            <a:rPr lang="es-ES" sz="1200" kern="1200" dirty="0">
              <a:latin typeface="Arial" panose="020B0604020202020204" pitchFamily="34" charset="0"/>
              <a:cs typeface="Arial" panose="020B0604020202020204" pitchFamily="34" charset="0"/>
            </a:rPr>
            <a:t>.  Contrato suscrito con la    empresa participante</a:t>
          </a:r>
          <a:endParaRPr lang="es-ES" sz="1400" b="1"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s-ES" sz="1200" kern="1200" dirty="0">
              <a:latin typeface="Arial" panose="020B0604020202020204" pitchFamily="34" charset="0"/>
              <a:cs typeface="Arial" panose="020B0604020202020204" pitchFamily="34" charset="0"/>
            </a:rPr>
            <a:t>Facturas emitidas a la empresa</a:t>
          </a:r>
        </a:p>
        <a:p>
          <a:pPr marL="114300" lvl="1" indent="-114300" algn="l" defTabSz="533400">
            <a:lnSpc>
              <a:spcPct val="90000"/>
            </a:lnSpc>
            <a:spcBef>
              <a:spcPct val="0"/>
            </a:spcBef>
            <a:spcAft>
              <a:spcPct val="15000"/>
            </a:spcAft>
            <a:buChar char="•"/>
          </a:pPr>
          <a:r>
            <a:rPr lang="es-ES" sz="1200" kern="1200" dirty="0">
              <a:latin typeface="Arial" panose="020B0604020202020204" pitchFamily="34" charset="0"/>
              <a:cs typeface="Arial" panose="020B0604020202020204" pitchFamily="34" charset="0"/>
            </a:rPr>
            <a:t>Facturas emitidas por el centro de formación</a:t>
          </a:r>
        </a:p>
        <a:p>
          <a:pPr marL="114300" lvl="1" indent="-114300" algn="l" defTabSz="533400">
            <a:lnSpc>
              <a:spcPct val="90000"/>
            </a:lnSpc>
            <a:spcBef>
              <a:spcPct val="0"/>
            </a:spcBef>
            <a:spcAft>
              <a:spcPct val="15000"/>
            </a:spcAft>
            <a:buChar char="•"/>
          </a:pPr>
          <a:endParaRPr lang="es-ES"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endParaRPr lang="es-ES"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endParaRPr lang="es-ES"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endParaRPr lang="es-ES" sz="1200" kern="1200" dirty="0">
            <a:latin typeface="Arial" panose="020B0604020202020204" pitchFamily="34" charset="0"/>
            <a:cs typeface="Arial" panose="020B0604020202020204" pitchFamily="34" charset="0"/>
          </a:endParaRPr>
        </a:p>
      </dsp:txBody>
      <dsp:txXfrm>
        <a:off x="3709929" y="1560970"/>
        <a:ext cx="1898323" cy="2911412"/>
      </dsp:txXfrm>
    </dsp:sp>
    <dsp:sp modelId="{597F6154-434C-483D-B0C0-1276D9611C97}">
      <dsp:nvSpPr>
        <dsp:cNvPr id="0" name=""/>
        <dsp:cNvSpPr/>
      </dsp:nvSpPr>
      <dsp:spPr>
        <a:xfrm rot="17895">
          <a:off x="5855822" y="775049"/>
          <a:ext cx="528544" cy="352793"/>
        </a:xfrm>
        <a:prstGeom prst="rightArrow">
          <a:avLst>
            <a:gd name="adj1" fmla="val 60000"/>
            <a:gd name="adj2" fmla="val 50000"/>
          </a:avLst>
        </a:prstGeom>
        <a:solidFill>
          <a:schemeClr val="accent6"/>
        </a:solidFill>
        <a:ln>
          <a:solidFill>
            <a:schemeClr val="tx2"/>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panose="020B0604020202020204" pitchFamily="34" charset="0"/>
            <a:cs typeface="Arial" panose="020B0604020202020204" pitchFamily="34" charset="0"/>
          </a:endParaRPr>
        </a:p>
      </dsp:txBody>
      <dsp:txXfrm>
        <a:off x="5855823" y="845333"/>
        <a:ext cx="422706" cy="211675"/>
      </dsp:txXfrm>
    </dsp:sp>
    <dsp:sp modelId="{DD2C787A-71DC-4153-9FEB-053406BA3C2F}">
      <dsp:nvSpPr>
        <dsp:cNvPr id="0" name=""/>
        <dsp:cNvSpPr/>
      </dsp:nvSpPr>
      <dsp:spPr>
        <a:xfrm>
          <a:off x="6459226" y="382210"/>
          <a:ext cx="1918263" cy="1468223"/>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88F251-D935-410E-9B55-75B956FCFA53}">
      <dsp:nvSpPr>
        <dsp:cNvPr id="0" name=""/>
        <dsp:cNvSpPr/>
      </dsp:nvSpPr>
      <dsp:spPr>
        <a:xfrm>
          <a:off x="6347825" y="1561237"/>
          <a:ext cx="2312907" cy="30990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Documentación a solicitar:</a:t>
          </a:r>
          <a:endParaRPr lang="es-ES" sz="14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s-ES" sz="1100" kern="1200" dirty="0">
              <a:latin typeface="Arial" panose="020B0604020202020204" pitchFamily="34" charset="0"/>
              <a:cs typeface="Arial" panose="020B0604020202020204" pitchFamily="34" charset="0"/>
            </a:rPr>
            <a:t>Matrícula/ inscripción</a:t>
          </a:r>
        </a:p>
        <a:p>
          <a:pPr marL="57150" lvl="1" indent="-57150" algn="l" defTabSz="488950">
            <a:lnSpc>
              <a:spcPct val="90000"/>
            </a:lnSpc>
            <a:spcBef>
              <a:spcPct val="0"/>
            </a:spcBef>
            <a:spcAft>
              <a:spcPct val="15000"/>
            </a:spcAft>
            <a:buChar char="•"/>
          </a:pPr>
          <a:r>
            <a:rPr lang="es-ES" sz="1100" kern="1200" dirty="0">
              <a:latin typeface="Arial" panose="020B0604020202020204" pitchFamily="34" charset="0"/>
              <a:cs typeface="Arial" panose="020B0604020202020204" pitchFamily="34" charset="0"/>
            </a:rPr>
            <a:t>Horarios y calendarios del curso</a:t>
          </a:r>
        </a:p>
        <a:p>
          <a:pPr marL="57150" lvl="1" indent="-57150" algn="l" defTabSz="488950">
            <a:lnSpc>
              <a:spcPct val="90000"/>
            </a:lnSpc>
            <a:spcBef>
              <a:spcPct val="0"/>
            </a:spcBef>
            <a:spcAft>
              <a:spcPct val="15000"/>
            </a:spcAft>
            <a:buChar char="•"/>
          </a:pPr>
          <a:r>
            <a:rPr lang="es-ES" sz="1100" kern="1200" dirty="0">
              <a:latin typeface="Arial" panose="020B0604020202020204" pitchFamily="34" charset="0"/>
              <a:cs typeface="Arial" panose="020B0604020202020204" pitchFamily="34" charset="0"/>
            </a:rPr>
            <a:t>Registro de asistencia al curso </a:t>
          </a:r>
          <a:r>
            <a:rPr lang="es-ES" sz="1100" i="1" kern="1200" dirty="0">
              <a:latin typeface="Arial" panose="020B0604020202020204" pitchFamily="34" charset="0"/>
              <a:cs typeface="Arial" panose="020B0604020202020204" pitchFamily="34" charset="0"/>
            </a:rPr>
            <a:t>(si existe)</a:t>
          </a:r>
        </a:p>
        <a:p>
          <a:pPr marL="57150" lvl="1" indent="-57150" algn="l" defTabSz="488950">
            <a:lnSpc>
              <a:spcPct val="90000"/>
            </a:lnSpc>
            <a:spcBef>
              <a:spcPct val="0"/>
            </a:spcBef>
            <a:spcAft>
              <a:spcPct val="15000"/>
            </a:spcAft>
            <a:buChar char="•"/>
          </a:pPr>
          <a:r>
            <a:rPr lang="es-ES" sz="1100" i="0" kern="1200" dirty="0">
              <a:latin typeface="Arial" panose="020B0604020202020204" pitchFamily="34" charset="0"/>
              <a:cs typeface="Arial" panose="020B0604020202020204" pitchFamily="34" charset="0"/>
            </a:rPr>
            <a:t>Diploma / Certificación /Acreditación del  curso realizado por el trabajador</a:t>
          </a:r>
        </a:p>
        <a:p>
          <a:pPr marL="57150" lvl="1" indent="-57150" algn="l" defTabSz="488950">
            <a:lnSpc>
              <a:spcPct val="90000"/>
            </a:lnSpc>
            <a:spcBef>
              <a:spcPct val="0"/>
            </a:spcBef>
            <a:spcAft>
              <a:spcPct val="15000"/>
            </a:spcAft>
            <a:buChar char="•"/>
          </a:pPr>
          <a:r>
            <a:rPr lang="es-ES" sz="1100" i="0" kern="1200" dirty="0">
              <a:latin typeface="Arial" panose="020B0604020202020204" pitchFamily="34" charset="0"/>
              <a:cs typeface="Arial" panose="020B0604020202020204" pitchFamily="34" charset="0"/>
            </a:rPr>
            <a:t>Acreditación de la oficialidad de la acción formativa</a:t>
          </a:r>
        </a:p>
        <a:p>
          <a:pPr marL="57150" lvl="1" indent="-57150" algn="l" defTabSz="488950">
            <a:lnSpc>
              <a:spcPct val="90000"/>
            </a:lnSpc>
            <a:spcBef>
              <a:spcPct val="0"/>
            </a:spcBef>
            <a:spcAft>
              <a:spcPct val="15000"/>
            </a:spcAft>
            <a:buChar char="•"/>
          </a:pPr>
          <a:endParaRPr lang="es-ES" sz="1100" i="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endParaRPr lang="es-ES" sz="1100" i="0" kern="1200" dirty="0">
            <a:latin typeface="Arial" panose="020B0604020202020204" pitchFamily="34" charset="0"/>
            <a:cs typeface="Arial" panose="020B0604020202020204" pitchFamily="34" charset="0"/>
          </a:endParaRPr>
        </a:p>
      </dsp:txBody>
      <dsp:txXfrm>
        <a:off x="6415568" y="1628980"/>
        <a:ext cx="2177421" cy="296355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1"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s-ES" dirty="0"/>
          </a:p>
        </p:txBody>
      </p:sp>
      <p:sp>
        <p:nvSpPr>
          <p:cNvPr id="70659" name="Rectangle 3"/>
          <p:cNvSpPr>
            <a:spLocks noGrp="1" noChangeArrowheads="1"/>
          </p:cNvSpPr>
          <p:nvPr>
            <p:ph type="dt" sz="quarter" idx="1"/>
          </p:nvPr>
        </p:nvSpPr>
        <p:spPr bwMode="auto">
          <a:xfrm>
            <a:off x="3850444"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0AB99FFA-2EF1-4005-B96B-35A6C8727D59}" type="datetimeFigureOut">
              <a:rPr lang="es-ES"/>
              <a:pPr>
                <a:defRPr/>
              </a:pPr>
              <a:t>10/07/2019</a:t>
            </a:fld>
            <a:endParaRPr lang="es-ES" dirty="0"/>
          </a:p>
        </p:txBody>
      </p:sp>
      <p:sp>
        <p:nvSpPr>
          <p:cNvPr id="70660" name="Rectangle 4"/>
          <p:cNvSpPr>
            <a:spLocks noGrp="1" noChangeArrowheads="1"/>
          </p:cNvSpPr>
          <p:nvPr>
            <p:ph type="ftr" sz="quarter" idx="2"/>
          </p:nvPr>
        </p:nvSpPr>
        <p:spPr bwMode="auto">
          <a:xfrm>
            <a:off x="1" y="9428584"/>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s-ES" dirty="0"/>
          </a:p>
        </p:txBody>
      </p:sp>
      <p:sp>
        <p:nvSpPr>
          <p:cNvPr id="70661" name="Rectangle 5"/>
          <p:cNvSpPr>
            <a:spLocks noGrp="1" noChangeArrowheads="1"/>
          </p:cNvSpPr>
          <p:nvPr>
            <p:ph type="sldNum" sz="quarter" idx="3"/>
          </p:nvPr>
        </p:nvSpPr>
        <p:spPr bwMode="auto">
          <a:xfrm>
            <a:off x="3850444" y="9428584"/>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74B89A83-1A16-4CC4-A984-89769DE1A3D5}" type="slidenum">
              <a:rPr lang="es-ES"/>
              <a:pPr>
                <a:defRPr/>
              </a:pPr>
              <a:t>‹Nº›</a:t>
            </a:fld>
            <a:endParaRPr lang="es-ES" dirty="0"/>
          </a:p>
        </p:txBody>
      </p:sp>
    </p:spTree>
    <p:extLst>
      <p:ext uri="{BB962C8B-B14F-4D97-AF65-F5344CB8AC3E}">
        <p14:creationId xmlns:p14="http://schemas.microsoft.com/office/powerpoint/2010/main" val="151762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pPr>
              <a:defRPr/>
            </a:pPr>
            <a:fld id="{14723777-25CA-47CF-A19D-754AD037F32F}" type="datetimeFigureOut">
              <a:rPr lang="es-ES"/>
              <a:pPr>
                <a:defRPr/>
              </a:pPr>
              <a:t>10/07/2019</a:t>
            </a:fld>
            <a:endParaRPr lang="es-ES" dirty="0"/>
          </a:p>
        </p:txBody>
      </p:sp>
      <p:sp>
        <p:nvSpPr>
          <p:cNvPr id="4" name="3 Marcador de imagen de diapositiva"/>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pPr>
              <a:defRPr/>
            </a:pPr>
            <a:fld id="{689FE6EF-1BBA-4AD0-8A90-30A441EFB3F6}" type="slidenum">
              <a:rPr lang="es-ES"/>
              <a:pPr>
                <a:defRPr/>
              </a:pPr>
              <a:t>‹Nº›</a:t>
            </a:fld>
            <a:endParaRPr lang="es-ES" dirty="0"/>
          </a:p>
        </p:txBody>
      </p:sp>
    </p:spTree>
    <p:extLst>
      <p:ext uri="{BB962C8B-B14F-4D97-AF65-F5344CB8AC3E}">
        <p14:creationId xmlns:p14="http://schemas.microsoft.com/office/powerpoint/2010/main" val="189545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89FE6EF-1BBA-4AD0-8A90-30A441EFB3F6}" type="slidenum">
              <a:rPr lang="es-ES" smtClean="0"/>
              <a:pPr>
                <a:defRPr/>
              </a:pPr>
              <a:t>1</a:t>
            </a:fld>
            <a:endParaRPr lang="es-ES" dirty="0"/>
          </a:p>
        </p:txBody>
      </p:sp>
    </p:spTree>
    <p:extLst>
      <p:ext uri="{BB962C8B-B14F-4D97-AF65-F5344CB8AC3E}">
        <p14:creationId xmlns:p14="http://schemas.microsoft.com/office/powerpoint/2010/main" val="4116374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10</a:t>
            </a:fld>
            <a:endParaRPr lang="es-ES" dirty="0"/>
          </a:p>
        </p:txBody>
      </p:sp>
    </p:spTree>
    <p:extLst>
      <p:ext uri="{BB962C8B-B14F-4D97-AF65-F5344CB8AC3E}">
        <p14:creationId xmlns:p14="http://schemas.microsoft.com/office/powerpoint/2010/main" val="2260821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11</a:t>
            </a:fld>
            <a:endParaRPr lang="es-ES" dirty="0"/>
          </a:p>
        </p:txBody>
      </p:sp>
    </p:spTree>
    <p:extLst>
      <p:ext uri="{BB962C8B-B14F-4D97-AF65-F5344CB8AC3E}">
        <p14:creationId xmlns:p14="http://schemas.microsoft.com/office/powerpoint/2010/main" val="273497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12</a:t>
            </a:fld>
            <a:endParaRPr lang="es-ES" dirty="0"/>
          </a:p>
        </p:txBody>
      </p:sp>
    </p:spTree>
    <p:extLst>
      <p:ext uri="{BB962C8B-B14F-4D97-AF65-F5344CB8AC3E}">
        <p14:creationId xmlns:p14="http://schemas.microsoft.com/office/powerpoint/2010/main" val="1470588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13</a:t>
            </a:fld>
            <a:endParaRPr lang="es-ES" dirty="0"/>
          </a:p>
        </p:txBody>
      </p:sp>
    </p:spTree>
    <p:extLst>
      <p:ext uri="{BB962C8B-B14F-4D97-AF65-F5344CB8AC3E}">
        <p14:creationId xmlns:p14="http://schemas.microsoft.com/office/powerpoint/2010/main" val="1216406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14</a:t>
            </a:fld>
            <a:endParaRPr lang="es-ES" dirty="0"/>
          </a:p>
        </p:txBody>
      </p:sp>
    </p:spTree>
    <p:extLst>
      <p:ext uri="{BB962C8B-B14F-4D97-AF65-F5344CB8AC3E}">
        <p14:creationId xmlns:p14="http://schemas.microsoft.com/office/powerpoint/2010/main" val="2867494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15</a:t>
            </a:fld>
            <a:endParaRPr lang="es-ES" dirty="0"/>
          </a:p>
        </p:txBody>
      </p:sp>
    </p:spTree>
    <p:extLst>
      <p:ext uri="{BB962C8B-B14F-4D97-AF65-F5344CB8AC3E}">
        <p14:creationId xmlns:p14="http://schemas.microsoft.com/office/powerpoint/2010/main" val="2752905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16</a:t>
            </a:fld>
            <a:endParaRPr lang="es-ES" dirty="0"/>
          </a:p>
        </p:txBody>
      </p:sp>
    </p:spTree>
    <p:extLst>
      <p:ext uri="{BB962C8B-B14F-4D97-AF65-F5344CB8AC3E}">
        <p14:creationId xmlns:p14="http://schemas.microsoft.com/office/powerpoint/2010/main" val="1164277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17</a:t>
            </a:fld>
            <a:endParaRPr lang="es-ES" dirty="0"/>
          </a:p>
        </p:txBody>
      </p:sp>
    </p:spTree>
    <p:extLst>
      <p:ext uri="{BB962C8B-B14F-4D97-AF65-F5344CB8AC3E}">
        <p14:creationId xmlns:p14="http://schemas.microsoft.com/office/powerpoint/2010/main" val="225374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18</a:t>
            </a:fld>
            <a:endParaRPr lang="es-ES" dirty="0"/>
          </a:p>
        </p:txBody>
      </p:sp>
    </p:spTree>
    <p:extLst>
      <p:ext uri="{BB962C8B-B14F-4D97-AF65-F5344CB8AC3E}">
        <p14:creationId xmlns:p14="http://schemas.microsoft.com/office/powerpoint/2010/main" val="1085686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19</a:t>
            </a:fld>
            <a:endParaRPr lang="es-ES" dirty="0"/>
          </a:p>
        </p:txBody>
      </p:sp>
    </p:spTree>
    <p:extLst>
      <p:ext uri="{BB962C8B-B14F-4D97-AF65-F5344CB8AC3E}">
        <p14:creationId xmlns:p14="http://schemas.microsoft.com/office/powerpoint/2010/main" val="197043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2</a:t>
            </a:fld>
            <a:endParaRPr lang="es-ES" dirty="0"/>
          </a:p>
        </p:txBody>
      </p:sp>
    </p:spTree>
    <p:extLst>
      <p:ext uri="{BB962C8B-B14F-4D97-AF65-F5344CB8AC3E}">
        <p14:creationId xmlns:p14="http://schemas.microsoft.com/office/powerpoint/2010/main" val="643150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20</a:t>
            </a:fld>
            <a:endParaRPr lang="es-ES" dirty="0"/>
          </a:p>
        </p:txBody>
      </p:sp>
    </p:spTree>
    <p:extLst>
      <p:ext uri="{BB962C8B-B14F-4D97-AF65-F5344CB8AC3E}">
        <p14:creationId xmlns:p14="http://schemas.microsoft.com/office/powerpoint/2010/main" val="3312278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21</a:t>
            </a:fld>
            <a:endParaRPr lang="es-ES" dirty="0"/>
          </a:p>
        </p:txBody>
      </p:sp>
    </p:spTree>
    <p:extLst>
      <p:ext uri="{BB962C8B-B14F-4D97-AF65-F5344CB8AC3E}">
        <p14:creationId xmlns:p14="http://schemas.microsoft.com/office/powerpoint/2010/main" val="2308213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idx="5"/>
          </p:nvPr>
        </p:nvSpPr>
        <p:spPr>
          <a:noFill/>
        </p:spPr>
        <p:txBody>
          <a:bodyPr/>
          <a:lstStyle/>
          <a:p>
            <a:fld id="{1CB83C51-8649-41B5-94DD-10BBF425A874}" type="slidenum">
              <a:rPr lang="es-ES" smtClean="0">
                <a:solidFill>
                  <a:prstClr val="black"/>
                </a:solidFill>
              </a:rPr>
              <a:pPr/>
              <a:t>22</a:t>
            </a:fld>
            <a:endParaRPr lang="es-ES" dirty="0">
              <a:solidFill>
                <a:prstClr val="black"/>
              </a:solidFill>
            </a:endParaRPr>
          </a:p>
        </p:txBody>
      </p:sp>
      <p:sp>
        <p:nvSpPr>
          <p:cNvPr id="62467" name="Rectangle 1"/>
          <p:cNvSpPr txBox="1">
            <a:spLocks noGrp="1" noRot="1" noChangeAspect="1" noChangeArrowheads="1" noTextEdit="1"/>
          </p:cNvSpPr>
          <p:nvPr>
            <p:ph type="sldImg"/>
          </p:nvPr>
        </p:nvSpPr>
        <p:spPr>
          <a:xfrm>
            <a:off x="715963" y="746125"/>
            <a:ext cx="5372100" cy="3721100"/>
          </a:xfrm>
          <a:solidFill>
            <a:srgbClr val="FFFFFF"/>
          </a:solidFill>
          <a:ln/>
        </p:spPr>
      </p:sp>
      <p:sp>
        <p:nvSpPr>
          <p:cNvPr id="62468" name="Rectangle 2"/>
          <p:cNvSpPr txBox="1">
            <a:spLocks noGrp="1" noChangeArrowheads="1"/>
          </p:cNvSpPr>
          <p:nvPr>
            <p:ph type="body" idx="1"/>
          </p:nvPr>
        </p:nvSpPr>
        <p:spPr>
          <a:xfrm>
            <a:off x="681040" y="4713368"/>
            <a:ext cx="5435600" cy="4464210"/>
          </a:xfrm>
          <a:noFill/>
          <a:ln/>
        </p:spPr>
        <p:txBody>
          <a:bodyPr wrap="none" anchor="ctr"/>
          <a:lstStyle/>
          <a:p>
            <a:endParaRPr lang="es-ES" dirty="0">
              <a:latin typeface="Calibri" pitchFamily="32" charset="0"/>
            </a:endParaRPr>
          </a:p>
        </p:txBody>
      </p:sp>
    </p:spTree>
    <p:extLst>
      <p:ext uri="{BB962C8B-B14F-4D97-AF65-F5344CB8AC3E}">
        <p14:creationId xmlns:p14="http://schemas.microsoft.com/office/powerpoint/2010/main" val="13010472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23</a:t>
            </a:fld>
            <a:endParaRPr lang="es-ES" dirty="0"/>
          </a:p>
        </p:txBody>
      </p:sp>
    </p:spTree>
    <p:extLst>
      <p:ext uri="{BB962C8B-B14F-4D97-AF65-F5344CB8AC3E}">
        <p14:creationId xmlns:p14="http://schemas.microsoft.com/office/powerpoint/2010/main" val="1234389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689FE6EF-1BBA-4AD0-8A90-30A441EFB3F6}" type="slidenum">
              <a:rPr lang="es-ES" smtClean="0"/>
              <a:pPr>
                <a:defRPr/>
              </a:pPr>
              <a:t>24</a:t>
            </a:fld>
            <a:endParaRPr lang="es-ES" dirty="0"/>
          </a:p>
        </p:txBody>
      </p:sp>
    </p:spTree>
    <p:extLst>
      <p:ext uri="{BB962C8B-B14F-4D97-AF65-F5344CB8AC3E}">
        <p14:creationId xmlns:p14="http://schemas.microsoft.com/office/powerpoint/2010/main" val="4209435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89FE6EF-1BBA-4AD0-8A90-30A441EFB3F6}" type="slidenum">
              <a:rPr lang="es-ES" smtClean="0"/>
              <a:pPr>
                <a:defRPr/>
              </a:pPr>
              <a:t>25</a:t>
            </a:fld>
            <a:endParaRPr lang="es-ES" dirty="0"/>
          </a:p>
        </p:txBody>
      </p:sp>
    </p:spTree>
    <p:extLst>
      <p:ext uri="{BB962C8B-B14F-4D97-AF65-F5344CB8AC3E}">
        <p14:creationId xmlns:p14="http://schemas.microsoft.com/office/powerpoint/2010/main" val="2690873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3</a:t>
            </a:fld>
            <a:endParaRPr lang="es-ES" dirty="0"/>
          </a:p>
        </p:txBody>
      </p:sp>
    </p:spTree>
    <p:extLst>
      <p:ext uri="{BB962C8B-B14F-4D97-AF65-F5344CB8AC3E}">
        <p14:creationId xmlns:p14="http://schemas.microsoft.com/office/powerpoint/2010/main" val="330142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4</a:t>
            </a:fld>
            <a:endParaRPr lang="es-ES" dirty="0"/>
          </a:p>
        </p:txBody>
      </p:sp>
    </p:spTree>
    <p:extLst>
      <p:ext uri="{BB962C8B-B14F-4D97-AF65-F5344CB8AC3E}">
        <p14:creationId xmlns:p14="http://schemas.microsoft.com/office/powerpoint/2010/main" val="1216745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689FE6EF-1BBA-4AD0-8A90-30A441EFB3F6}" type="slidenum">
              <a:rPr lang="es-ES" smtClean="0"/>
              <a:pPr>
                <a:defRPr/>
              </a:pPr>
              <a:t>5</a:t>
            </a:fld>
            <a:endParaRPr lang="es-ES" dirty="0"/>
          </a:p>
        </p:txBody>
      </p:sp>
    </p:spTree>
    <p:extLst>
      <p:ext uri="{BB962C8B-B14F-4D97-AF65-F5344CB8AC3E}">
        <p14:creationId xmlns:p14="http://schemas.microsoft.com/office/powerpoint/2010/main" val="157833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6</a:t>
            </a:fld>
            <a:endParaRPr lang="es-ES" dirty="0"/>
          </a:p>
        </p:txBody>
      </p:sp>
    </p:spTree>
    <p:extLst>
      <p:ext uri="{BB962C8B-B14F-4D97-AF65-F5344CB8AC3E}">
        <p14:creationId xmlns:p14="http://schemas.microsoft.com/office/powerpoint/2010/main" val="3526292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7</a:t>
            </a:fld>
            <a:endParaRPr lang="es-ES" dirty="0"/>
          </a:p>
        </p:txBody>
      </p:sp>
    </p:spTree>
    <p:extLst>
      <p:ext uri="{BB962C8B-B14F-4D97-AF65-F5344CB8AC3E}">
        <p14:creationId xmlns:p14="http://schemas.microsoft.com/office/powerpoint/2010/main" val="1432456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8</a:t>
            </a:fld>
            <a:endParaRPr lang="es-ES" dirty="0"/>
          </a:p>
        </p:txBody>
      </p:sp>
    </p:spTree>
    <p:extLst>
      <p:ext uri="{BB962C8B-B14F-4D97-AF65-F5344CB8AC3E}">
        <p14:creationId xmlns:p14="http://schemas.microsoft.com/office/powerpoint/2010/main" val="1533832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11200" y="744538"/>
            <a:ext cx="5375275" cy="3722687"/>
          </a:xfrm>
        </p:spPr>
      </p:sp>
      <p:sp>
        <p:nvSpPr>
          <p:cNvPr id="3" name="2 Marcador de notas"/>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endParaRPr lang="es-ES" b="1" dirty="0"/>
          </a:p>
        </p:txBody>
      </p:sp>
      <p:sp>
        <p:nvSpPr>
          <p:cNvPr id="4" name="3 Marcador de número de diapositiva"/>
          <p:cNvSpPr>
            <a:spLocks noGrp="1"/>
          </p:cNvSpPr>
          <p:nvPr>
            <p:ph type="sldNum" sz="quarter" idx="10"/>
          </p:nvPr>
        </p:nvSpPr>
        <p:spPr/>
        <p:txBody>
          <a:bodyPr/>
          <a:lstStyle/>
          <a:p>
            <a:pPr>
              <a:defRPr/>
            </a:pPr>
            <a:fld id="{26C2C627-8200-47F5-8928-30963A5CCF16}" type="slidenum">
              <a:rPr lang="es-ES" smtClean="0"/>
              <a:pPr>
                <a:defRPr/>
              </a:pPr>
              <a:t>9</a:t>
            </a:fld>
            <a:endParaRPr lang="es-ES" dirty="0"/>
          </a:p>
        </p:txBody>
      </p:sp>
    </p:spTree>
    <p:extLst>
      <p:ext uri="{BB962C8B-B14F-4D97-AF65-F5344CB8AC3E}">
        <p14:creationId xmlns:p14="http://schemas.microsoft.com/office/powerpoint/2010/main" val="3314101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31"/>
            <a:ext cx="7772400" cy="1470025"/>
          </a:xfrm>
        </p:spPr>
        <p:txBody>
          <a:bodyPr/>
          <a:lstStyle/>
          <a:p>
            <a:r>
              <a:rPr lang="es-ES_tradnl"/>
              <a:t>Clic para editar título</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4"/>
            <a:ext cx="2057400" cy="5851525"/>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457200" y="274644"/>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53"/>
            <a:ext cx="7772400" cy="1470025"/>
          </a:xfrm>
        </p:spPr>
        <p:txBody>
          <a:bodyPr/>
          <a:lstStyle/>
          <a:p>
            <a:r>
              <a:rPr lang="es-ES_tradnl"/>
              <a:t>Clic para editar título</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p>
        </p:txBody>
      </p:sp>
    </p:spTree>
    <p:extLst>
      <p:ext uri="{BB962C8B-B14F-4D97-AF65-F5344CB8AC3E}">
        <p14:creationId xmlns:p14="http://schemas.microsoft.com/office/powerpoint/2010/main" val="1481212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extLst>
      <p:ext uri="{BB962C8B-B14F-4D97-AF65-F5344CB8AC3E}">
        <p14:creationId xmlns:p14="http://schemas.microsoft.com/office/powerpoint/2010/main" val="353757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4" y="4406928"/>
            <a:ext cx="7772400" cy="1362075"/>
          </a:xfrm>
        </p:spPr>
        <p:txBody>
          <a:bodyPr anchor="t"/>
          <a:lstStyle>
            <a:lvl1pPr algn="l">
              <a:defRPr sz="4000" b="1" cap="all"/>
            </a:lvl1pPr>
          </a:lstStyle>
          <a:p>
            <a:r>
              <a:rPr lang="es-ES_tradnl"/>
              <a:t>Clic para editar título</a:t>
            </a:r>
          </a:p>
        </p:txBody>
      </p:sp>
      <p:sp>
        <p:nvSpPr>
          <p:cNvPr id="3" name="Marcador de texto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Tree>
    <p:extLst>
      <p:ext uri="{BB962C8B-B14F-4D97-AF65-F5344CB8AC3E}">
        <p14:creationId xmlns:p14="http://schemas.microsoft.com/office/powerpoint/2010/main" val="842350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extLst>
      <p:ext uri="{BB962C8B-B14F-4D97-AF65-F5344CB8AC3E}">
        <p14:creationId xmlns:p14="http://schemas.microsoft.com/office/powerpoint/2010/main" val="1556465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464504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4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extLst>
      <p:ext uri="{BB962C8B-B14F-4D97-AF65-F5344CB8AC3E}">
        <p14:creationId xmlns:p14="http://schemas.microsoft.com/office/powerpoint/2010/main" val="3144783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Tree>
    <p:extLst>
      <p:ext uri="{BB962C8B-B14F-4D97-AF65-F5344CB8AC3E}">
        <p14:creationId xmlns:p14="http://schemas.microsoft.com/office/powerpoint/2010/main" val="3836373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932101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p>
        </p:txBody>
      </p:sp>
      <p:sp>
        <p:nvSpPr>
          <p:cNvPr id="3" name="Marcador de contenido 2"/>
          <p:cNvSpPr>
            <a:spLocks noGrp="1"/>
          </p:cNvSpPr>
          <p:nvPr>
            <p:ph idx="1"/>
          </p:nvPr>
        </p:nvSpPr>
        <p:spPr>
          <a:xfrm>
            <a:off x="3575050"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Tree>
    <p:extLst>
      <p:ext uri="{BB962C8B-B14F-4D97-AF65-F5344CB8AC3E}">
        <p14:creationId xmlns:p14="http://schemas.microsoft.com/office/powerpoint/2010/main" val="3693512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93" y="4800600"/>
            <a:ext cx="5486400" cy="566738"/>
          </a:xfrm>
        </p:spPr>
        <p:txBody>
          <a:bodyPr anchor="b"/>
          <a:lstStyle>
            <a:lvl1pPr algn="l">
              <a:defRPr sz="2000" b="1"/>
            </a:lvl1pPr>
          </a:lstStyle>
          <a:p>
            <a:r>
              <a:rPr lang="es-ES_tradnl"/>
              <a:t>Clic para editar título</a:t>
            </a:r>
          </a:p>
        </p:txBody>
      </p:sp>
      <p:sp>
        <p:nvSpPr>
          <p:cNvPr id="3" name="Marcador de posición de imagen 2"/>
          <p:cNvSpPr>
            <a:spLocks noGrp="1"/>
          </p:cNvSpPr>
          <p:nvPr>
            <p:ph type="pic" idx="1"/>
          </p:nvPr>
        </p:nvSpPr>
        <p:spPr>
          <a:xfrm>
            <a:off x="1792293"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dirty="0"/>
          </a:p>
        </p:txBody>
      </p:sp>
      <p:sp>
        <p:nvSpPr>
          <p:cNvPr id="4" name="Marcador de texto 3"/>
          <p:cNvSpPr>
            <a:spLocks noGrp="1"/>
          </p:cNvSpPr>
          <p:nvPr>
            <p:ph type="body" sz="half" idx="2"/>
          </p:nvPr>
        </p:nvSpPr>
        <p:spPr>
          <a:xfrm>
            <a:off x="1792293"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Tree>
    <p:extLst>
      <p:ext uri="{BB962C8B-B14F-4D97-AF65-F5344CB8AC3E}">
        <p14:creationId xmlns:p14="http://schemas.microsoft.com/office/powerpoint/2010/main" val="2731307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extLst>
      <p:ext uri="{BB962C8B-B14F-4D97-AF65-F5344CB8AC3E}">
        <p14:creationId xmlns:p14="http://schemas.microsoft.com/office/powerpoint/2010/main" val="2003484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66"/>
            <a:ext cx="2057400" cy="5851525"/>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457200" y="274666"/>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extLst>
      <p:ext uri="{BB962C8B-B14F-4D97-AF65-F5344CB8AC3E}">
        <p14:creationId xmlns:p14="http://schemas.microsoft.com/office/powerpoint/2010/main" val="1743726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95300" y="274666"/>
            <a:ext cx="8915400" cy="58515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76169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4" y="4406906"/>
            <a:ext cx="7772400" cy="1362075"/>
          </a:xfrm>
        </p:spPr>
        <p:txBody>
          <a:bodyPr anchor="t"/>
          <a:lstStyle>
            <a:lvl1pPr algn="l">
              <a:defRPr sz="4000" b="1" cap="all"/>
            </a:lvl1pPr>
          </a:lstStyle>
          <a:p>
            <a:r>
              <a:rPr lang="es-ES_tradnl"/>
              <a:t>Clic para editar título</a:t>
            </a:r>
          </a:p>
        </p:txBody>
      </p:sp>
      <p:sp>
        <p:nvSpPr>
          <p:cNvPr id="3" name="Marcador de texto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p>
        </p:txBody>
      </p:sp>
      <p:sp>
        <p:nvSpPr>
          <p:cNvPr id="3" name="Marcador de contenido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91" y="4800600"/>
            <a:ext cx="5486400" cy="566738"/>
          </a:xfrm>
        </p:spPr>
        <p:txBody>
          <a:bodyPr anchor="b"/>
          <a:lstStyle>
            <a:lvl1pPr algn="l">
              <a:defRPr sz="2000" b="1"/>
            </a:lvl1pPr>
          </a:lstStyle>
          <a:p>
            <a:r>
              <a:rPr lang="es-ES_tradnl"/>
              <a:t>Clic para editar título</a:t>
            </a:r>
          </a:p>
        </p:txBody>
      </p:sp>
      <p:sp>
        <p:nvSpPr>
          <p:cNvPr id="3" name="Marcador de posición de imagen 2"/>
          <p:cNvSpPr>
            <a:spLocks noGrp="1"/>
          </p:cNvSpPr>
          <p:nvPr>
            <p:ph type="pic" idx="1"/>
          </p:nvPr>
        </p:nvSpPr>
        <p:spPr>
          <a:xfrm>
            <a:off x="1792291"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dirty="0"/>
          </a:p>
        </p:txBody>
      </p:sp>
      <p:sp>
        <p:nvSpPr>
          <p:cNvPr id="4" name="Marcador de texto 3"/>
          <p:cNvSpPr>
            <a:spLocks noGrp="1"/>
          </p:cNvSpPr>
          <p:nvPr>
            <p:ph type="body" sz="half" idx="2"/>
          </p:nvPr>
        </p:nvSpPr>
        <p:spPr>
          <a:xfrm>
            <a:off x="179229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6"/>
            <a:ext cx="9906000" cy="1052513"/>
          </a:xfrm>
          <a:prstGeom prst="rect">
            <a:avLst/>
          </a:prstGeom>
          <a:solidFill>
            <a:schemeClr val="accent1"/>
          </a:solidFill>
          <a:ln w="9525">
            <a:noFill/>
            <a:miter lim="800000"/>
            <a:headEnd/>
            <a:tailEnd/>
          </a:ln>
          <a:effectLst/>
        </p:spPr>
        <p:txBody>
          <a:bodyPr wrap="none" anchor="ctr"/>
          <a:lstStyle/>
          <a:p>
            <a:pPr>
              <a:defRPr/>
            </a:pPr>
            <a:endParaRPr lang="es-ES" dirty="0">
              <a:latin typeface="Arial" pitchFamily="34" charset="0"/>
              <a:cs typeface="Arial" pitchFamily="34" charset="0"/>
            </a:endParaRPr>
          </a:p>
        </p:txBody>
      </p:sp>
      <p:pic>
        <p:nvPicPr>
          <p:cNvPr id="1027" name="Picture 2"/>
          <p:cNvPicPr>
            <a:picLocks noChangeAspect="1" noChangeArrowheads="1"/>
          </p:cNvPicPr>
          <p:nvPr userDrawn="1"/>
        </p:nvPicPr>
        <p:blipFill>
          <a:blip r:embed="rId13">
            <a:clrChange>
              <a:clrFrom>
                <a:srgbClr val="FFFFFF"/>
              </a:clrFrom>
              <a:clrTo>
                <a:srgbClr val="FFFFFF">
                  <a:alpha val="0"/>
                </a:srgbClr>
              </a:clrTo>
            </a:clrChange>
          </a:blip>
          <a:srcRect l="25829"/>
          <a:stretch>
            <a:fillRect/>
          </a:stretch>
        </p:blipFill>
        <p:spPr bwMode="auto">
          <a:xfrm>
            <a:off x="0" y="6319844"/>
            <a:ext cx="8048625" cy="350837"/>
          </a:xfrm>
          <a:prstGeom prst="rect">
            <a:avLst/>
          </a:prstGeom>
          <a:noFill/>
          <a:ln w="9525">
            <a:noFill/>
            <a:miter lim="800000"/>
            <a:headEnd/>
            <a:tailEnd/>
          </a:ln>
        </p:spPr>
      </p:pic>
      <p:pic>
        <p:nvPicPr>
          <p:cNvPr id="1028" name="28 Imagen" descr="logo_GOB_MINISTERIO_SEPE NUEVO.jpg"/>
          <p:cNvPicPr>
            <a:picLocks noChangeAspect="1"/>
          </p:cNvPicPr>
          <p:nvPr userDrawn="1"/>
        </p:nvPicPr>
        <p:blipFill>
          <a:blip r:embed="rId14"/>
          <a:srcRect/>
          <a:stretch>
            <a:fillRect/>
          </a:stretch>
        </p:blipFill>
        <p:spPr bwMode="auto">
          <a:xfrm>
            <a:off x="8401050" y="6359531"/>
            <a:ext cx="1296988" cy="296863"/>
          </a:xfrm>
          <a:prstGeom prst="rect">
            <a:avLst/>
          </a:prstGeom>
          <a:noFill/>
          <a:ln w="28575">
            <a:solidFill>
              <a:srgbClr val="FFFFFF"/>
            </a:solid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15875" y="-26988"/>
            <a:ext cx="9906000" cy="1295401"/>
          </a:xfrm>
          <a:prstGeom prst="rect">
            <a:avLst/>
          </a:prstGeom>
          <a:solidFill>
            <a:schemeClr val="accent1"/>
          </a:solidFill>
          <a:ln w="9525">
            <a:solidFill>
              <a:schemeClr val="tx1"/>
            </a:solidFill>
            <a:miter lim="800000"/>
            <a:headEnd/>
            <a:tailEnd/>
          </a:ln>
        </p:spPr>
        <p:txBody>
          <a:bodyPr wrap="none" anchor="ctr"/>
          <a:lstStyle/>
          <a:p>
            <a:pPr>
              <a:defRPr/>
            </a:pPr>
            <a:endParaRPr lang="es-ES" sz="1900" dirty="0">
              <a:solidFill>
                <a:prstClr val="black"/>
              </a:solidFill>
              <a:cs typeface="+mn-cs"/>
            </a:endParaRPr>
          </a:p>
        </p:txBody>
      </p:sp>
      <p:pic>
        <p:nvPicPr>
          <p:cNvPr id="1027" name="Picture 9" descr="Cadena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5999163"/>
            <a:ext cx="9906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0" descr="LogoSEPEp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05754" y="6167438"/>
            <a:ext cx="15843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90597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79425" rtl="0" eaLnBrk="0" fontAlgn="base" hangingPunct="0">
        <a:spcBef>
          <a:spcPct val="0"/>
        </a:spcBef>
        <a:spcAft>
          <a:spcPct val="0"/>
        </a:spcAft>
        <a:defRPr sz="4600" kern="1200">
          <a:solidFill>
            <a:schemeClr val="tx1"/>
          </a:solidFill>
          <a:latin typeface="+mj-lt"/>
          <a:ea typeface="+mj-ea"/>
          <a:cs typeface="+mj-cs"/>
        </a:defRPr>
      </a:lvl1pPr>
      <a:lvl2pPr algn="ctr" defTabSz="479425" rtl="0" eaLnBrk="0" fontAlgn="base" hangingPunct="0">
        <a:spcBef>
          <a:spcPct val="0"/>
        </a:spcBef>
        <a:spcAft>
          <a:spcPct val="0"/>
        </a:spcAft>
        <a:defRPr sz="4600">
          <a:solidFill>
            <a:schemeClr val="tx1"/>
          </a:solidFill>
          <a:latin typeface="Calibri" pitchFamily="34" charset="0"/>
        </a:defRPr>
      </a:lvl2pPr>
      <a:lvl3pPr algn="ctr" defTabSz="479425" rtl="0" eaLnBrk="0" fontAlgn="base" hangingPunct="0">
        <a:spcBef>
          <a:spcPct val="0"/>
        </a:spcBef>
        <a:spcAft>
          <a:spcPct val="0"/>
        </a:spcAft>
        <a:defRPr sz="4600">
          <a:solidFill>
            <a:schemeClr val="tx1"/>
          </a:solidFill>
          <a:latin typeface="Calibri" pitchFamily="34" charset="0"/>
        </a:defRPr>
      </a:lvl3pPr>
      <a:lvl4pPr algn="ctr" defTabSz="479425" rtl="0" eaLnBrk="0" fontAlgn="base" hangingPunct="0">
        <a:spcBef>
          <a:spcPct val="0"/>
        </a:spcBef>
        <a:spcAft>
          <a:spcPct val="0"/>
        </a:spcAft>
        <a:defRPr sz="4600">
          <a:solidFill>
            <a:schemeClr val="tx1"/>
          </a:solidFill>
          <a:latin typeface="Calibri" pitchFamily="34" charset="0"/>
        </a:defRPr>
      </a:lvl4pPr>
      <a:lvl5pPr algn="ctr" defTabSz="479425" rtl="0" eaLnBrk="0" fontAlgn="base" hangingPunct="0">
        <a:spcBef>
          <a:spcPct val="0"/>
        </a:spcBef>
        <a:spcAft>
          <a:spcPct val="0"/>
        </a:spcAft>
        <a:defRPr sz="4600">
          <a:solidFill>
            <a:schemeClr val="tx1"/>
          </a:solidFill>
          <a:latin typeface="Calibri" pitchFamily="34" charset="0"/>
        </a:defRPr>
      </a:lvl5pPr>
      <a:lvl6pPr marL="457200" algn="ctr" defTabSz="479425" rtl="0" fontAlgn="base">
        <a:spcBef>
          <a:spcPct val="0"/>
        </a:spcBef>
        <a:spcAft>
          <a:spcPct val="0"/>
        </a:spcAft>
        <a:defRPr sz="4600">
          <a:solidFill>
            <a:schemeClr val="tx1"/>
          </a:solidFill>
          <a:latin typeface="Calibri" pitchFamily="34" charset="0"/>
        </a:defRPr>
      </a:lvl6pPr>
      <a:lvl7pPr marL="914400" algn="ctr" defTabSz="479425" rtl="0" fontAlgn="base">
        <a:spcBef>
          <a:spcPct val="0"/>
        </a:spcBef>
        <a:spcAft>
          <a:spcPct val="0"/>
        </a:spcAft>
        <a:defRPr sz="4600">
          <a:solidFill>
            <a:schemeClr val="tx1"/>
          </a:solidFill>
          <a:latin typeface="Calibri" pitchFamily="34" charset="0"/>
        </a:defRPr>
      </a:lvl7pPr>
      <a:lvl8pPr marL="1371600" algn="ctr" defTabSz="479425" rtl="0" fontAlgn="base">
        <a:spcBef>
          <a:spcPct val="0"/>
        </a:spcBef>
        <a:spcAft>
          <a:spcPct val="0"/>
        </a:spcAft>
        <a:defRPr sz="4600">
          <a:solidFill>
            <a:schemeClr val="tx1"/>
          </a:solidFill>
          <a:latin typeface="Calibri" pitchFamily="34" charset="0"/>
        </a:defRPr>
      </a:lvl8pPr>
      <a:lvl9pPr marL="1828800" algn="ctr" defTabSz="479425" rtl="0" fontAlgn="base">
        <a:spcBef>
          <a:spcPct val="0"/>
        </a:spcBef>
        <a:spcAft>
          <a:spcPct val="0"/>
        </a:spcAft>
        <a:defRPr sz="4600">
          <a:solidFill>
            <a:schemeClr val="tx1"/>
          </a:solidFill>
          <a:latin typeface="Calibri" pitchFamily="34" charset="0"/>
        </a:defRPr>
      </a:lvl9pPr>
    </p:titleStyle>
    <p:bodyStyle>
      <a:lvl1pPr marL="358775" indent="-358775" algn="l" defTabSz="479425" rtl="0" eaLnBrk="0" fontAlgn="base" hangingPunct="0">
        <a:spcBef>
          <a:spcPct val="20000"/>
        </a:spcBef>
        <a:spcAft>
          <a:spcPct val="0"/>
        </a:spcAft>
        <a:buFont typeface="Arial" pitchFamily="34" charset="0"/>
        <a:buChar char="•"/>
        <a:defRPr sz="3400" kern="1200">
          <a:solidFill>
            <a:schemeClr val="tx1"/>
          </a:solidFill>
          <a:latin typeface="+mn-lt"/>
          <a:ea typeface="+mn-ea"/>
          <a:cs typeface="+mn-cs"/>
        </a:defRPr>
      </a:lvl1pPr>
      <a:lvl2pPr marL="777875" indent="-298450" algn="l" defTabSz="479425" rtl="0" eaLnBrk="0" fontAlgn="base" hangingPunct="0">
        <a:spcBef>
          <a:spcPct val="20000"/>
        </a:spcBef>
        <a:spcAft>
          <a:spcPct val="0"/>
        </a:spcAft>
        <a:buFont typeface="Arial" pitchFamily="34" charset="0"/>
        <a:buChar char="–"/>
        <a:defRPr sz="2900" kern="1200">
          <a:solidFill>
            <a:schemeClr val="tx1"/>
          </a:solidFill>
          <a:latin typeface="+mn-lt"/>
          <a:ea typeface="+mn-ea"/>
          <a:cs typeface="+mn-cs"/>
        </a:defRPr>
      </a:lvl2pPr>
      <a:lvl3pPr marL="1196975" indent="-239713" algn="l" defTabSz="479425" rtl="0" eaLnBrk="0" fontAlgn="base" hangingPunct="0">
        <a:spcBef>
          <a:spcPct val="20000"/>
        </a:spcBef>
        <a:spcAft>
          <a:spcPct val="0"/>
        </a:spcAft>
        <a:buFont typeface="Arial" pitchFamily="34" charset="0"/>
        <a:buChar char="•"/>
        <a:defRPr sz="2500" kern="1200">
          <a:solidFill>
            <a:schemeClr val="tx1"/>
          </a:solidFill>
          <a:latin typeface="+mn-lt"/>
          <a:ea typeface="+mn-ea"/>
          <a:cs typeface="+mn-cs"/>
        </a:defRPr>
      </a:lvl3pPr>
      <a:lvl4pPr marL="1676400" indent="-239713" algn="l" defTabSz="479425" rtl="0" eaLnBrk="0" fontAlgn="base" hangingPunct="0">
        <a:spcBef>
          <a:spcPct val="20000"/>
        </a:spcBef>
        <a:spcAft>
          <a:spcPct val="0"/>
        </a:spcAft>
        <a:buFont typeface="Arial" pitchFamily="34" charset="0"/>
        <a:buChar char="–"/>
        <a:defRPr sz="2100" kern="1200">
          <a:solidFill>
            <a:schemeClr val="tx1"/>
          </a:solidFill>
          <a:latin typeface="+mn-lt"/>
          <a:ea typeface="+mn-ea"/>
          <a:cs typeface="+mn-cs"/>
        </a:defRPr>
      </a:lvl4pPr>
      <a:lvl5pPr marL="2154238" indent="-238125" algn="l" defTabSz="479425" rtl="0" eaLnBrk="0" fontAlgn="base" hangingPunct="0">
        <a:spcBef>
          <a:spcPct val="20000"/>
        </a:spcBef>
        <a:spcAft>
          <a:spcPct val="0"/>
        </a:spcAft>
        <a:buFont typeface="Arial" pitchFamily="34" charset="0"/>
        <a:buChar char="»"/>
        <a:defRPr sz="2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7.png"/><Relationship Id="rId7" Type="http://schemas.openxmlformats.org/officeDocument/2006/relationships/diagramQuickStyle" Target="../diagrams/quickStyle1.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png"/><Relationship Id="rId9" Type="http://schemas.microsoft.com/office/2007/relationships/diagramDrawing" Target="../diagrams/drawing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ctrTitle"/>
          </p:nvPr>
        </p:nvSpPr>
        <p:spPr bwMode="auto">
          <a:xfrm>
            <a:off x="742950" y="2130431"/>
            <a:ext cx="8420100" cy="1470025"/>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endParaRPr lang="es-ES" dirty="0"/>
          </a:p>
        </p:txBody>
      </p:sp>
      <p:sp>
        <p:nvSpPr>
          <p:cNvPr id="3" name="Subtítulo 2"/>
          <p:cNvSpPr>
            <a:spLocks noGrp="1"/>
          </p:cNvSpPr>
          <p:nvPr>
            <p:ph type="subTitle" idx="1"/>
          </p:nvPr>
        </p:nvSpPr>
        <p:spPr>
          <a:xfrm>
            <a:off x="1485900" y="3886200"/>
            <a:ext cx="6934200" cy="1752600"/>
          </a:xfrm>
        </p:spPr>
        <p:txBody>
          <a:bodyPr vert="horz" wrap="square" lIns="91440" tIns="45720" rIns="91440" bIns="45720" numCol="1" rtlCol="0" anchor="t" anchorCtr="0" compatLnSpc="1">
            <a:prstTxWarp prst="textNoShape">
              <a:avLst/>
            </a:prstTxWarp>
            <a:normAutofit/>
          </a:bodyPr>
          <a:lstStyle/>
          <a:p>
            <a:pPr eaLnBrk="1" fontAlgn="auto" hangingPunct="1">
              <a:spcAft>
                <a:spcPts val="0"/>
              </a:spcAft>
              <a:buFont typeface="Arial"/>
              <a:buNone/>
              <a:defRPr/>
            </a:pPr>
            <a:endParaRPr lang="es-ES_tradnl" dirty="0"/>
          </a:p>
        </p:txBody>
      </p:sp>
      <p:sp>
        <p:nvSpPr>
          <p:cNvPr id="2052" name="CuadroTexto 4"/>
          <p:cNvSpPr txBox="1">
            <a:spLocks noChangeArrowheads="1"/>
          </p:cNvSpPr>
          <p:nvPr/>
        </p:nvSpPr>
        <p:spPr bwMode="auto">
          <a:xfrm>
            <a:off x="742950" y="1844675"/>
            <a:ext cx="8420100" cy="1066800"/>
          </a:xfrm>
          <a:prstGeom prst="rect">
            <a:avLst/>
          </a:prstGeom>
          <a:noFill/>
          <a:ln w="9525">
            <a:noFill/>
            <a:miter lim="800000"/>
            <a:headEnd/>
            <a:tailEnd/>
          </a:ln>
        </p:spPr>
        <p:txBody>
          <a:bodyPr>
            <a:spAutoFit/>
          </a:bodyPr>
          <a:lstStyle/>
          <a:p>
            <a:pPr algn="ctr"/>
            <a:r>
              <a:rPr lang="es-ES_tradnl" sz="3200" b="1" dirty="0">
                <a:solidFill>
                  <a:schemeClr val="bg1"/>
                </a:solidFill>
              </a:rPr>
              <a:t>Normativa de Formación Profesional </a:t>
            </a:r>
          </a:p>
          <a:p>
            <a:pPr algn="ctr"/>
            <a:r>
              <a:rPr lang="es-ES_tradnl" sz="3200" b="1" dirty="0">
                <a:solidFill>
                  <a:schemeClr val="bg1"/>
                </a:solidFill>
              </a:rPr>
              <a:t>para el Empleo</a:t>
            </a:r>
          </a:p>
        </p:txBody>
      </p:sp>
      <p:pic>
        <p:nvPicPr>
          <p:cNvPr id="2053" name="Imagen 3"/>
          <p:cNvPicPr>
            <a:picLocks noChangeAspect="1"/>
          </p:cNvPicPr>
          <p:nvPr/>
        </p:nvPicPr>
        <p:blipFill>
          <a:blip r:embed="rId3"/>
          <a:srcRect/>
          <a:stretch>
            <a:fillRect/>
          </a:stretch>
        </p:blipFill>
        <p:spPr bwMode="auto">
          <a:xfrm>
            <a:off x="0" y="25796"/>
            <a:ext cx="9906000" cy="6859588"/>
          </a:xfrm>
          <a:prstGeom prst="rect">
            <a:avLst/>
          </a:prstGeom>
          <a:noFill/>
          <a:ln w="9525">
            <a:noFill/>
            <a:miter lim="800000"/>
            <a:headEnd/>
            <a:tailEnd/>
          </a:ln>
        </p:spPr>
      </p:pic>
      <p:sp>
        <p:nvSpPr>
          <p:cNvPr id="7" name="6 Rectángulo"/>
          <p:cNvSpPr/>
          <p:nvPr/>
        </p:nvSpPr>
        <p:spPr>
          <a:xfrm>
            <a:off x="704528" y="833983"/>
            <a:ext cx="8784976" cy="4708981"/>
          </a:xfrm>
          <a:prstGeom prst="rect">
            <a:avLst/>
          </a:prstGeom>
        </p:spPr>
        <p:txBody>
          <a:bodyPr wrap="square">
            <a:spAutoFit/>
          </a:bodyPr>
          <a:lstStyle/>
          <a:p>
            <a:pPr algn="ctr"/>
            <a:r>
              <a:rPr lang="es-ES" sz="4400" b="1" dirty="0">
                <a:solidFill>
                  <a:schemeClr val="accent6">
                    <a:lumMod val="20000"/>
                    <a:lumOff val="80000"/>
                  </a:schemeClr>
                </a:solidFill>
              </a:rPr>
              <a:t> INSTRUCCIONES SOBRE SEGUIMIENTO Y CONTROL DE FORMACIÓN PROGRAMADA POR LAS EMPRESAS Y PIF</a:t>
            </a:r>
            <a:endParaRPr lang="es-ES" sz="3200" b="1" dirty="0">
              <a:solidFill>
                <a:schemeClr val="bg1"/>
              </a:solidFill>
              <a:latin typeface="+mn-lt"/>
            </a:endParaRPr>
          </a:p>
          <a:p>
            <a:pPr algn="ctr"/>
            <a:endParaRPr lang="es-ES" sz="3200" b="1" dirty="0">
              <a:solidFill>
                <a:schemeClr val="bg1"/>
              </a:solidFill>
              <a:latin typeface="+mn-lt"/>
            </a:endParaRPr>
          </a:p>
          <a:p>
            <a:pPr algn="ctr"/>
            <a:endParaRPr lang="es-ES" sz="3200" b="1" dirty="0">
              <a:solidFill>
                <a:schemeClr val="bg1"/>
              </a:solidFill>
              <a:latin typeface="+mn-lt"/>
            </a:endParaRPr>
          </a:p>
          <a:p>
            <a:pPr algn="ctr"/>
            <a:r>
              <a:rPr lang="es-ES" sz="2400" b="1" dirty="0">
                <a:solidFill>
                  <a:schemeClr val="accent6">
                    <a:lumMod val="20000"/>
                    <a:lumOff val="80000"/>
                  </a:schemeClr>
                </a:solidFill>
              </a:rPr>
              <a:t>JUNIO 2019</a:t>
            </a:r>
          </a:p>
          <a:p>
            <a:pPr algn="ctr"/>
            <a:endParaRPr lang="es-ES" sz="3600" b="1" dirty="0">
              <a:solidFill>
                <a:schemeClr val="accent6">
                  <a:lumMod val="20000"/>
                  <a:lumOff val="80000"/>
                </a:schemeClr>
              </a:solidFill>
            </a:endParaRPr>
          </a:p>
        </p:txBody>
      </p:sp>
      <p:pic>
        <p:nvPicPr>
          <p:cNvPr id="8" name="Imagen 7"/>
          <p:cNvPicPr/>
          <p:nvPr/>
        </p:nvPicPr>
        <p:blipFill rotWithShape="1">
          <a:blip r:embed="rId4">
            <a:extLst>
              <a:ext uri="{28A0092B-C50C-407E-A947-70E740481C1C}">
                <a14:useLocalDpi xmlns:a14="http://schemas.microsoft.com/office/drawing/2010/main" val="0"/>
              </a:ext>
            </a:extLst>
          </a:blip>
          <a:srcRect t="10487"/>
          <a:stretch/>
        </p:blipFill>
        <p:spPr bwMode="auto">
          <a:xfrm>
            <a:off x="3584848" y="6021288"/>
            <a:ext cx="2664296" cy="576064"/>
          </a:xfrm>
          <a:prstGeom prst="rect">
            <a:avLst/>
          </a:prstGeom>
          <a:noFill/>
        </p:spPr>
      </p:pic>
    </p:spTree>
    <p:extLst>
      <p:ext uri="{BB962C8B-B14F-4D97-AF65-F5344CB8AC3E}">
        <p14:creationId xmlns:p14="http://schemas.microsoft.com/office/powerpoint/2010/main" val="2802430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116632"/>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Seguimiento ETR modalidad presencial</a:t>
            </a:r>
          </a:p>
        </p:txBody>
      </p:sp>
      <p:sp>
        <p:nvSpPr>
          <p:cNvPr id="11" name="Text Box 4"/>
          <p:cNvSpPr txBox="1">
            <a:spLocks noChangeArrowheads="1"/>
          </p:cNvSpPr>
          <p:nvPr/>
        </p:nvSpPr>
        <p:spPr bwMode="auto">
          <a:xfrm>
            <a:off x="200472" y="1150338"/>
            <a:ext cx="9424703" cy="523220"/>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6">
                    <a:lumMod val="75000"/>
                  </a:schemeClr>
                </a:solidFill>
              </a:rPr>
              <a:t>En el lugar de impartición durante su realización</a:t>
            </a:r>
            <a:endParaRPr lang="es-ES" sz="2800" b="1" dirty="0">
              <a:solidFill>
                <a:schemeClr val="accent1">
                  <a:lumMod val="75000"/>
                </a:schemeClr>
              </a:solidFill>
            </a:endParaRPr>
          </a:p>
        </p:txBody>
      </p:sp>
      <p:sp>
        <p:nvSpPr>
          <p:cNvPr id="5" name="Text Box 4"/>
          <p:cNvSpPr txBox="1">
            <a:spLocks noChangeArrowheads="1"/>
          </p:cNvSpPr>
          <p:nvPr/>
        </p:nvSpPr>
        <p:spPr bwMode="auto">
          <a:xfrm>
            <a:off x="200472" y="1826239"/>
            <a:ext cx="9424703" cy="1815882"/>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Comprobación de la ejecución, de la actividad formativa, contenidos y relación con la actividad empresarial, número de participantes, </a:t>
            </a:r>
            <a:r>
              <a:rPr lang="es-ES" sz="2800" b="1" dirty="0">
                <a:solidFill>
                  <a:schemeClr val="accent6">
                    <a:lumMod val="75000"/>
                  </a:schemeClr>
                </a:solidFill>
              </a:rPr>
              <a:t>instalaciones y medios pedagógicos</a:t>
            </a:r>
            <a:r>
              <a:rPr lang="es-ES" sz="2800" b="1" dirty="0">
                <a:solidFill>
                  <a:schemeClr val="accent1">
                    <a:lumMod val="75000"/>
                  </a:schemeClr>
                </a:solidFill>
              </a:rPr>
              <a:t>.</a:t>
            </a:r>
          </a:p>
        </p:txBody>
      </p:sp>
      <p:sp>
        <p:nvSpPr>
          <p:cNvPr id="9" name="12 Rectángulo redondeado"/>
          <p:cNvSpPr/>
          <p:nvPr/>
        </p:nvSpPr>
        <p:spPr>
          <a:xfrm>
            <a:off x="200472" y="3787502"/>
            <a:ext cx="9424703" cy="2032757"/>
          </a:xfrm>
          <a:prstGeom prst="roundRect">
            <a:avLst/>
          </a:prstGeom>
          <a:solidFill>
            <a:schemeClr val="accent6">
              <a:lumMod val="20000"/>
              <a:lumOff val="8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just">
              <a:defRPr/>
            </a:pPr>
            <a:r>
              <a:rPr lang="es-ES" sz="2800" b="1" dirty="0">
                <a:solidFill>
                  <a:schemeClr val="accent6">
                    <a:lumMod val="75000"/>
                  </a:schemeClr>
                </a:solidFill>
              </a:rPr>
              <a:t>Formador</a:t>
            </a:r>
            <a:r>
              <a:rPr lang="es-ES" sz="2800" b="1">
                <a:solidFill>
                  <a:schemeClr val="accent6">
                    <a:lumMod val="75000"/>
                  </a:schemeClr>
                </a:solidFill>
              </a:rPr>
              <a:t>: </a:t>
            </a:r>
            <a:r>
              <a:rPr lang="es-ES" sz="2400" b="1">
                <a:solidFill>
                  <a:schemeClr val="accent1">
                    <a:lumMod val="75000"/>
                  </a:schemeClr>
                </a:solidFill>
                <a:latin typeface="Arial" pitchFamily="34" charset="0"/>
                <a:cs typeface="Arial" charset="0"/>
              </a:rPr>
              <a:t>La </a:t>
            </a:r>
            <a:r>
              <a:rPr lang="es-ES" sz="2400" b="1" dirty="0">
                <a:solidFill>
                  <a:schemeClr val="accent1">
                    <a:lumMod val="75000"/>
                  </a:schemeClr>
                </a:solidFill>
                <a:latin typeface="Arial" pitchFamily="34" charset="0"/>
                <a:cs typeface="Arial" charset="0"/>
              </a:rPr>
              <a:t>formación debe impartirse con criterios que posibiliten una formación por competencias y un proceso de aprendizaje acorde con la misma.</a:t>
            </a:r>
          </a:p>
        </p:txBody>
      </p:sp>
    </p:spTree>
    <p:extLst>
      <p:ext uri="{BB962C8B-B14F-4D97-AF65-F5344CB8AC3E}">
        <p14:creationId xmlns:p14="http://schemas.microsoft.com/office/powerpoint/2010/main" val="383410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116632"/>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Comprobaciones: Seguimiento ETR presencial</a:t>
            </a:r>
          </a:p>
        </p:txBody>
      </p:sp>
      <p:sp>
        <p:nvSpPr>
          <p:cNvPr id="11" name="Text Box 4"/>
          <p:cNvSpPr txBox="1">
            <a:spLocks noChangeArrowheads="1"/>
          </p:cNvSpPr>
          <p:nvPr/>
        </p:nvSpPr>
        <p:spPr bwMode="auto">
          <a:xfrm>
            <a:off x="190494" y="1041779"/>
            <a:ext cx="9424703" cy="5586145"/>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Duración del curso no es inferior a 2 horas.</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El grupo no está organizado para más de 30 participantes, excepto en certificados (25).</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La participación de un trabajador no es superior a 8 horas diarias, salvo que sea una sola jornada.</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Control de asistencia.</a:t>
            </a:r>
          </a:p>
          <a:p>
            <a:pPr marL="457200" indent="-457200" algn="just" eaLnBrk="1" hangingPunct="1">
              <a:spcBef>
                <a:spcPct val="50000"/>
              </a:spcBef>
              <a:buFont typeface="Arial" panose="020B0604020202020204" pitchFamily="34" charset="0"/>
              <a:buChar char="•"/>
            </a:pPr>
            <a:endParaRPr lang="es-ES" sz="2800" b="1" dirty="0">
              <a:solidFill>
                <a:schemeClr val="accent1">
                  <a:lumMod val="75000"/>
                </a:schemeClr>
              </a:solidFill>
            </a:endParaRPr>
          </a:p>
          <a:p>
            <a:pPr marL="457200" indent="-457200" algn="just" eaLnBrk="1" hangingPunct="1">
              <a:spcBef>
                <a:spcPct val="50000"/>
              </a:spcBef>
              <a:buFont typeface="Arial" panose="020B0604020202020204" pitchFamily="34" charset="0"/>
              <a:buChar char="•"/>
            </a:pPr>
            <a:endParaRPr lang="es-ES" sz="2800" b="1" dirty="0">
              <a:solidFill>
                <a:schemeClr val="accent1">
                  <a:lumMod val="75000"/>
                </a:schemeClr>
              </a:solidFill>
            </a:endParaRP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Hoja de actuación.</a:t>
            </a:r>
          </a:p>
          <a:p>
            <a:pPr marL="457200" indent="-457200" algn="just" eaLnBrk="1" hangingPunct="1">
              <a:spcBef>
                <a:spcPct val="50000"/>
              </a:spcBef>
              <a:buFont typeface="Arial" panose="020B0604020202020204" pitchFamily="34" charset="0"/>
              <a:buChar char="•"/>
            </a:pPr>
            <a:endParaRPr lang="es-ES" sz="1400" b="1" dirty="0">
              <a:solidFill>
                <a:schemeClr val="accent1">
                  <a:lumMod val="75000"/>
                </a:schemeClr>
              </a:solidFill>
            </a:endParaRPr>
          </a:p>
        </p:txBody>
      </p:sp>
      <p:sp>
        <p:nvSpPr>
          <p:cNvPr id="5" name="Text Box 4"/>
          <p:cNvSpPr txBox="1">
            <a:spLocks noChangeArrowheads="1"/>
          </p:cNvSpPr>
          <p:nvPr/>
        </p:nvSpPr>
        <p:spPr bwMode="auto">
          <a:xfrm>
            <a:off x="200472" y="1826239"/>
            <a:ext cx="9424703" cy="523220"/>
          </a:xfrm>
          <a:prstGeom prst="rect">
            <a:avLst/>
          </a:prstGeom>
          <a:noFill/>
          <a:ln w="9525">
            <a:no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endParaRPr lang="es-ES" sz="2800" b="1" dirty="0">
              <a:solidFill>
                <a:schemeClr val="accent1">
                  <a:lumMod val="75000"/>
                </a:schemeClr>
              </a:solidFill>
            </a:endParaRPr>
          </a:p>
        </p:txBody>
      </p:sp>
      <p:sp>
        <p:nvSpPr>
          <p:cNvPr id="9" name="12 Rectángulo redondeado"/>
          <p:cNvSpPr/>
          <p:nvPr/>
        </p:nvSpPr>
        <p:spPr>
          <a:xfrm>
            <a:off x="1424608" y="4581128"/>
            <a:ext cx="2952328" cy="1125018"/>
          </a:xfrm>
          <a:prstGeom prst="roundRect">
            <a:avLst/>
          </a:prstGeom>
          <a:solidFill>
            <a:schemeClr val="accent6">
              <a:lumMod val="20000"/>
              <a:lumOff val="8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2400" b="1" dirty="0">
                <a:solidFill>
                  <a:schemeClr val="accent1">
                    <a:lumMod val="75000"/>
                  </a:schemeClr>
                </a:solidFill>
                <a:latin typeface="Arial" pitchFamily="34" charset="0"/>
                <a:cs typeface="Arial" charset="0"/>
              </a:rPr>
              <a:t>Cuestionario formador</a:t>
            </a:r>
          </a:p>
        </p:txBody>
      </p:sp>
      <p:sp>
        <p:nvSpPr>
          <p:cNvPr id="7" name="12 Rectángulo redondeado"/>
          <p:cNvSpPr/>
          <p:nvPr/>
        </p:nvSpPr>
        <p:spPr>
          <a:xfrm>
            <a:off x="5521268" y="4586945"/>
            <a:ext cx="2952328" cy="1125018"/>
          </a:xfrm>
          <a:prstGeom prst="roundRect">
            <a:avLst/>
          </a:prstGeom>
          <a:solidFill>
            <a:schemeClr val="accent3">
              <a:lumMod val="40000"/>
              <a:lumOff val="6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2400" b="1" dirty="0">
                <a:solidFill>
                  <a:schemeClr val="accent1">
                    <a:lumMod val="75000"/>
                  </a:schemeClr>
                </a:solidFill>
                <a:latin typeface="Arial" pitchFamily="34" charset="0"/>
                <a:cs typeface="Arial" charset="0"/>
              </a:rPr>
              <a:t>Cuestionario participante</a:t>
            </a:r>
          </a:p>
        </p:txBody>
      </p:sp>
    </p:spTree>
    <p:extLst>
      <p:ext uri="{BB962C8B-B14F-4D97-AF65-F5344CB8AC3E}">
        <p14:creationId xmlns:p14="http://schemas.microsoft.com/office/powerpoint/2010/main" val="233406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260648"/>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Aula virtual</a:t>
            </a:r>
          </a:p>
        </p:txBody>
      </p:sp>
      <p:sp>
        <p:nvSpPr>
          <p:cNvPr id="5" name="Text Box 4"/>
          <p:cNvSpPr txBox="1">
            <a:spLocks noChangeArrowheads="1"/>
          </p:cNvSpPr>
          <p:nvPr/>
        </p:nvSpPr>
        <p:spPr bwMode="auto">
          <a:xfrm>
            <a:off x="492183" y="1418804"/>
            <a:ext cx="9001000" cy="4401205"/>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No es una modalidad de impartición utilizada de forma aislada.</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Es una herramienta para permitir la comunicación a distancia entre dos o más personas que pueden verse y oírse a través de la red.</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Puede usarse como una </a:t>
            </a:r>
            <a:r>
              <a:rPr lang="es-ES" sz="2800" b="1" dirty="0">
                <a:solidFill>
                  <a:schemeClr val="accent6">
                    <a:lumMod val="75000"/>
                  </a:schemeClr>
                </a:solidFill>
              </a:rPr>
              <a:t>herramienta más </a:t>
            </a:r>
            <a:r>
              <a:rPr lang="es-ES" sz="2800" b="1" dirty="0">
                <a:solidFill>
                  <a:schemeClr val="accent1">
                    <a:lumMod val="75000"/>
                  </a:schemeClr>
                </a:solidFill>
              </a:rPr>
              <a:t>tanto en formación presencial como en </a:t>
            </a:r>
            <a:r>
              <a:rPr lang="es-ES" sz="2800" b="1" dirty="0" err="1">
                <a:solidFill>
                  <a:schemeClr val="accent1">
                    <a:lumMod val="75000"/>
                  </a:schemeClr>
                </a:solidFill>
              </a:rPr>
              <a:t>teleformación</a:t>
            </a:r>
            <a:r>
              <a:rPr lang="es-ES" sz="2800" b="1" dirty="0">
                <a:solidFill>
                  <a:schemeClr val="accent1">
                    <a:lumMod val="75000"/>
                  </a:schemeClr>
                </a:solidFill>
              </a:rPr>
              <a:t> cuando esté integrada en una plataforma.</a:t>
            </a:r>
          </a:p>
        </p:txBody>
      </p:sp>
    </p:spTree>
    <p:extLst>
      <p:ext uri="{BB962C8B-B14F-4D97-AF65-F5344CB8AC3E}">
        <p14:creationId xmlns:p14="http://schemas.microsoft.com/office/powerpoint/2010/main" val="31658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281295"/>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Seguimiento ETR </a:t>
            </a:r>
            <a:r>
              <a:rPr lang="es-ES" sz="2800" b="1" dirty="0" err="1">
                <a:solidFill>
                  <a:schemeClr val="bg1"/>
                </a:solidFill>
              </a:rPr>
              <a:t>teleformación</a:t>
            </a:r>
            <a:endParaRPr lang="es-ES" sz="2800" b="1" dirty="0">
              <a:solidFill>
                <a:schemeClr val="bg1"/>
              </a:solidFill>
            </a:endParaRPr>
          </a:p>
        </p:txBody>
      </p:sp>
      <p:sp>
        <p:nvSpPr>
          <p:cNvPr id="5" name="Text Box 4"/>
          <p:cNvSpPr txBox="1">
            <a:spLocks noChangeArrowheads="1"/>
          </p:cNvSpPr>
          <p:nvPr/>
        </p:nvSpPr>
        <p:spPr bwMode="auto">
          <a:xfrm>
            <a:off x="200472" y="1458240"/>
            <a:ext cx="9577064" cy="1384995"/>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Se considera modalidad de </a:t>
            </a:r>
            <a:r>
              <a:rPr lang="es-ES" sz="2800" b="1" dirty="0" err="1">
                <a:solidFill>
                  <a:schemeClr val="accent1">
                    <a:lumMod val="75000"/>
                  </a:schemeClr>
                </a:solidFill>
              </a:rPr>
              <a:t>teleformación</a:t>
            </a:r>
            <a:r>
              <a:rPr lang="es-ES" sz="2800" b="1" dirty="0">
                <a:solidFill>
                  <a:schemeClr val="accent1">
                    <a:lumMod val="75000"/>
                  </a:schemeClr>
                </a:solidFill>
              </a:rPr>
              <a:t> cuando la parte </a:t>
            </a:r>
            <a:r>
              <a:rPr lang="es-ES" sz="2800" b="1" dirty="0">
                <a:solidFill>
                  <a:schemeClr val="accent6">
                    <a:lumMod val="75000"/>
                  </a:schemeClr>
                </a:solidFill>
              </a:rPr>
              <a:t>presencial que la acción formativa precise sea igual o inferior al 20% </a:t>
            </a:r>
            <a:r>
              <a:rPr lang="es-ES" sz="2800" b="1" dirty="0">
                <a:solidFill>
                  <a:schemeClr val="accent1">
                    <a:lumMod val="75000"/>
                  </a:schemeClr>
                </a:solidFill>
              </a:rPr>
              <a:t>de su duración total.</a:t>
            </a:r>
          </a:p>
        </p:txBody>
      </p:sp>
      <p:sp>
        <p:nvSpPr>
          <p:cNvPr id="7" name="Text Box 4"/>
          <p:cNvSpPr txBox="1">
            <a:spLocks noChangeArrowheads="1"/>
          </p:cNvSpPr>
          <p:nvPr/>
        </p:nvSpPr>
        <p:spPr bwMode="auto">
          <a:xfrm>
            <a:off x="188156" y="3212976"/>
            <a:ext cx="9577064" cy="1384995"/>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Se considera </a:t>
            </a:r>
            <a:r>
              <a:rPr lang="es-ES" sz="2800" b="1" dirty="0">
                <a:solidFill>
                  <a:schemeClr val="accent6">
                    <a:lumMod val="75000"/>
                  </a:schemeClr>
                </a:solidFill>
              </a:rPr>
              <a:t>mixta</a:t>
            </a:r>
            <a:r>
              <a:rPr lang="es-ES" sz="2800" b="1" dirty="0">
                <a:solidFill>
                  <a:schemeClr val="accent1">
                    <a:lumMod val="75000"/>
                  </a:schemeClr>
                </a:solidFill>
              </a:rPr>
              <a:t> cuando existiendo horas presenciales y horas </a:t>
            </a:r>
            <a:r>
              <a:rPr lang="es-ES" sz="2800" b="1" dirty="0" err="1">
                <a:solidFill>
                  <a:schemeClr val="accent1">
                    <a:lumMod val="75000"/>
                  </a:schemeClr>
                </a:solidFill>
              </a:rPr>
              <a:t>teleformación</a:t>
            </a:r>
            <a:r>
              <a:rPr lang="es-ES" sz="2800" b="1" dirty="0">
                <a:solidFill>
                  <a:schemeClr val="accent1">
                    <a:lumMod val="75000"/>
                  </a:schemeClr>
                </a:solidFill>
              </a:rPr>
              <a:t>, la parte presencial es superior al 20% de la duración total.</a:t>
            </a:r>
          </a:p>
        </p:txBody>
      </p:sp>
      <p:sp>
        <p:nvSpPr>
          <p:cNvPr id="10" name="Text Box 4"/>
          <p:cNvSpPr txBox="1">
            <a:spLocks noChangeArrowheads="1"/>
          </p:cNvSpPr>
          <p:nvPr/>
        </p:nvSpPr>
        <p:spPr bwMode="auto">
          <a:xfrm>
            <a:off x="632520" y="5114922"/>
            <a:ext cx="8509260" cy="523220"/>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Control automático por la aplicación telemática.</a:t>
            </a:r>
          </a:p>
        </p:txBody>
      </p:sp>
    </p:spTree>
    <p:extLst>
      <p:ext uri="{BB962C8B-B14F-4D97-AF65-F5344CB8AC3E}">
        <p14:creationId xmlns:p14="http://schemas.microsoft.com/office/powerpoint/2010/main" val="3049021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281295"/>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Seguimiento ETR </a:t>
            </a:r>
            <a:r>
              <a:rPr lang="es-ES" sz="2800" b="1" dirty="0" err="1">
                <a:solidFill>
                  <a:schemeClr val="bg1"/>
                </a:solidFill>
              </a:rPr>
              <a:t>teleformación</a:t>
            </a:r>
            <a:endParaRPr lang="es-ES" sz="2800" b="1" dirty="0">
              <a:solidFill>
                <a:schemeClr val="bg1"/>
              </a:solidFill>
            </a:endParaRPr>
          </a:p>
        </p:txBody>
      </p:sp>
      <p:sp>
        <p:nvSpPr>
          <p:cNvPr id="5" name="Text Box 4"/>
          <p:cNvSpPr txBox="1">
            <a:spLocks noChangeArrowheads="1"/>
          </p:cNvSpPr>
          <p:nvPr/>
        </p:nvSpPr>
        <p:spPr bwMode="auto">
          <a:xfrm>
            <a:off x="200472" y="1063797"/>
            <a:ext cx="9577064" cy="954107"/>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6">
                    <a:lumMod val="75000"/>
                  </a:schemeClr>
                </a:solidFill>
              </a:rPr>
              <a:t>Plataforma virtual de aprendizaje </a:t>
            </a:r>
            <a:r>
              <a:rPr lang="es-ES" sz="2800" b="1" dirty="0">
                <a:solidFill>
                  <a:schemeClr val="accent1">
                    <a:lumMod val="75000"/>
                  </a:schemeClr>
                </a:solidFill>
              </a:rPr>
              <a:t>debe permitir comprobar:</a:t>
            </a:r>
          </a:p>
        </p:txBody>
      </p:sp>
      <p:sp>
        <p:nvSpPr>
          <p:cNvPr id="9" name="12 Rectángulo redondeado"/>
          <p:cNvSpPr/>
          <p:nvPr/>
        </p:nvSpPr>
        <p:spPr>
          <a:xfrm>
            <a:off x="183661" y="2090538"/>
            <a:ext cx="9577063" cy="4238262"/>
          </a:xfrm>
          <a:prstGeom prst="roundRect">
            <a:avLst/>
          </a:prstGeom>
          <a:solidFill>
            <a:schemeClr val="accent6">
              <a:lumMod val="20000"/>
              <a:lumOff val="8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marL="457200" indent="-457200" algn="just">
              <a:buFont typeface="Arial" panose="020B0604020202020204" pitchFamily="34" charset="0"/>
              <a:buChar char="•"/>
              <a:defRPr/>
            </a:pPr>
            <a:r>
              <a:rPr lang="es-ES" sz="2800" b="1" dirty="0">
                <a:solidFill>
                  <a:schemeClr val="accent6">
                    <a:lumMod val="75000"/>
                  </a:schemeClr>
                </a:solidFill>
              </a:rPr>
              <a:t>Requisitos de accesibilidad, seguridad y diseño universal.</a:t>
            </a:r>
          </a:p>
          <a:p>
            <a:pPr marL="457200" indent="-457200" algn="just">
              <a:buFont typeface="Arial" panose="020B0604020202020204" pitchFamily="34" charset="0"/>
              <a:buChar char="•"/>
              <a:defRPr/>
            </a:pPr>
            <a:r>
              <a:rPr lang="es-ES" sz="2800" b="1" dirty="0">
                <a:solidFill>
                  <a:schemeClr val="accent6">
                    <a:lumMod val="75000"/>
                  </a:schemeClr>
                </a:solidFill>
              </a:rPr>
              <a:t>Interactividad de alumnos, tutores y recursos situados en distinto lugar (fecha inicio y fin).</a:t>
            </a:r>
          </a:p>
          <a:p>
            <a:pPr marL="457200" indent="-457200" algn="just">
              <a:buFont typeface="Arial" panose="020B0604020202020204" pitchFamily="34" charset="0"/>
              <a:buChar char="•"/>
              <a:defRPr/>
            </a:pPr>
            <a:r>
              <a:rPr lang="es-ES" sz="2800" b="1" dirty="0">
                <a:solidFill>
                  <a:schemeClr val="accent6">
                    <a:lumMod val="75000"/>
                  </a:schemeClr>
                </a:solidFill>
              </a:rPr>
              <a:t>Existencia de contenidos.</a:t>
            </a:r>
          </a:p>
          <a:p>
            <a:pPr marL="457200" indent="-457200" algn="just">
              <a:buFont typeface="Arial" panose="020B0604020202020204" pitchFamily="34" charset="0"/>
              <a:buChar char="•"/>
              <a:defRPr/>
            </a:pPr>
            <a:r>
              <a:rPr lang="es-ES" sz="2800" b="1" dirty="0">
                <a:solidFill>
                  <a:schemeClr val="accent6">
                    <a:lumMod val="75000"/>
                  </a:schemeClr>
                </a:solidFill>
              </a:rPr>
              <a:t>Proceso de aprendizaje sistematizado de los participantes.</a:t>
            </a:r>
          </a:p>
          <a:p>
            <a:pPr marL="457200" indent="-457200" algn="just">
              <a:buFont typeface="Arial" panose="020B0604020202020204" pitchFamily="34" charset="0"/>
              <a:buChar char="•"/>
              <a:defRPr/>
            </a:pPr>
            <a:r>
              <a:rPr lang="es-ES" sz="2800" b="1" dirty="0">
                <a:solidFill>
                  <a:schemeClr val="accent6">
                    <a:lumMod val="75000"/>
                  </a:schemeClr>
                </a:solidFill>
              </a:rPr>
              <a:t>Seguimiento continuo y en tiempo real.</a:t>
            </a:r>
          </a:p>
          <a:p>
            <a:pPr marL="457200" indent="-457200" algn="just">
              <a:buFont typeface="Arial" panose="020B0604020202020204" pitchFamily="34" charset="0"/>
              <a:buChar char="•"/>
              <a:defRPr/>
            </a:pPr>
            <a:r>
              <a:rPr lang="es-ES" sz="2800" b="1" dirty="0">
                <a:solidFill>
                  <a:schemeClr val="accent6">
                    <a:lumMod val="75000"/>
                  </a:schemeClr>
                </a:solidFill>
              </a:rPr>
              <a:t>Evaluación de los participantes en todo el proceso.</a:t>
            </a:r>
          </a:p>
          <a:p>
            <a:pPr marL="457200" indent="-457200" algn="just">
              <a:buFont typeface="Arial" panose="020B0604020202020204" pitchFamily="34" charset="0"/>
              <a:buChar char="•"/>
              <a:defRPr/>
            </a:pPr>
            <a:r>
              <a:rPr lang="es-ES" sz="2800" b="1" dirty="0">
                <a:solidFill>
                  <a:schemeClr val="accent6">
                    <a:lumMod val="75000"/>
                  </a:schemeClr>
                </a:solidFill>
              </a:rPr>
              <a:t>Asistencia tutorial.</a:t>
            </a:r>
          </a:p>
        </p:txBody>
      </p:sp>
    </p:spTree>
    <p:extLst>
      <p:ext uri="{BB962C8B-B14F-4D97-AF65-F5344CB8AC3E}">
        <p14:creationId xmlns:p14="http://schemas.microsoft.com/office/powerpoint/2010/main" val="426008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281295"/>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Seguimiento ETR </a:t>
            </a:r>
            <a:r>
              <a:rPr lang="es-ES" sz="2800" b="1" dirty="0" err="1">
                <a:solidFill>
                  <a:schemeClr val="bg1"/>
                </a:solidFill>
              </a:rPr>
              <a:t>teleformación</a:t>
            </a:r>
            <a:endParaRPr lang="es-ES" sz="2800" b="1" dirty="0">
              <a:solidFill>
                <a:schemeClr val="bg1"/>
              </a:solidFill>
            </a:endParaRPr>
          </a:p>
        </p:txBody>
      </p:sp>
      <p:sp>
        <p:nvSpPr>
          <p:cNvPr id="5" name="Text Box 4"/>
          <p:cNvSpPr txBox="1">
            <a:spLocks noChangeArrowheads="1"/>
          </p:cNvSpPr>
          <p:nvPr/>
        </p:nvSpPr>
        <p:spPr bwMode="auto">
          <a:xfrm>
            <a:off x="200472" y="1412776"/>
            <a:ext cx="9577064" cy="4601260"/>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No requiere desplazamiento físico.</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Se accede a través del usuario y clave facilitados en la comunicación de inicio de grupo.</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No es necesario enviar Hoja de actuación.</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Seguimiento ETR o Ex Post, siempre hay que esperar a tener los participantes finalizados para comprobar el porcentaje de realización de las actividades de aprendizaje.</a:t>
            </a:r>
          </a:p>
          <a:p>
            <a:pPr algn="just" eaLnBrk="1" hangingPunct="1">
              <a:spcBef>
                <a:spcPct val="50000"/>
              </a:spcBef>
            </a:pPr>
            <a:endParaRPr lang="es-ES" sz="1400" b="1" dirty="0">
              <a:solidFill>
                <a:schemeClr val="accent1">
                  <a:lumMod val="75000"/>
                </a:schemeClr>
              </a:solidFill>
            </a:endParaRPr>
          </a:p>
        </p:txBody>
      </p:sp>
    </p:spTree>
    <p:extLst>
      <p:ext uri="{BB962C8B-B14F-4D97-AF65-F5344CB8AC3E}">
        <p14:creationId xmlns:p14="http://schemas.microsoft.com/office/powerpoint/2010/main" val="3567963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183661" y="341393"/>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Novedades seguimiento </a:t>
            </a:r>
            <a:r>
              <a:rPr lang="es-ES" sz="2800" b="1" dirty="0" err="1">
                <a:solidFill>
                  <a:schemeClr val="bg1"/>
                </a:solidFill>
              </a:rPr>
              <a:t>teleformación</a:t>
            </a:r>
            <a:endParaRPr lang="es-ES" sz="2800" b="1" dirty="0">
              <a:solidFill>
                <a:schemeClr val="bg1"/>
              </a:solidFill>
            </a:endParaRPr>
          </a:p>
        </p:txBody>
      </p:sp>
      <p:sp>
        <p:nvSpPr>
          <p:cNvPr id="5" name="Text Box 4"/>
          <p:cNvSpPr txBox="1">
            <a:spLocks noChangeArrowheads="1"/>
          </p:cNvSpPr>
          <p:nvPr/>
        </p:nvSpPr>
        <p:spPr bwMode="auto">
          <a:xfrm>
            <a:off x="183661" y="1268760"/>
            <a:ext cx="9577064" cy="4601260"/>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Deben realizar, al menos, el 75 de las actividades de aprendizaje que deben estar distribuidas a lo largo de la realización de la acción, </a:t>
            </a:r>
            <a:r>
              <a:rPr lang="es-ES" sz="2800" b="1" dirty="0">
                <a:solidFill>
                  <a:schemeClr val="accent6">
                    <a:lumMod val="75000"/>
                  </a:schemeClr>
                </a:solidFill>
              </a:rPr>
              <a:t>independientemente del tiempo de conexión del registro.</a:t>
            </a:r>
          </a:p>
          <a:p>
            <a:pPr marL="457200" indent="-457200" algn="just" eaLnBrk="1" hangingPunct="1">
              <a:spcBef>
                <a:spcPct val="50000"/>
              </a:spcBef>
              <a:buFont typeface="Arial" panose="020B0604020202020204" pitchFamily="34" charset="0"/>
              <a:buChar char="•"/>
            </a:pPr>
            <a:endParaRPr lang="es-ES" sz="1200" b="1" dirty="0">
              <a:solidFill>
                <a:schemeClr val="accent1">
                  <a:lumMod val="75000"/>
                </a:schemeClr>
              </a:solidFill>
            </a:endParaRP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El límite de </a:t>
            </a:r>
            <a:r>
              <a:rPr lang="es-ES" sz="2800" b="1" dirty="0">
                <a:solidFill>
                  <a:schemeClr val="accent6">
                    <a:lumMod val="75000"/>
                  </a:schemeClr>
                </a:solidFill>
              </a:rPr>
              <a:t>8 horas diarias </a:t>
            </a:r>
            <a:r>
              <a:rPr lang="es-ES" sz="2800" b="1" dirty="0">
                <a:solidFill>
                  <a:schemeClr val="accent1">
                    <a:lumMod val="75000"/>
                  </a:schemeClr>
                </a:solidFill>
              </a:rPr>
              <a:t>de formación por participante, se refiere al nº de horas de formación programada para los alumnos que no podrá ser superior a ese límite, </a:t>
            </a:r>
            <a:r>
              <a:rPr lang="es-ES" sz="2800" b="1" dirty="0">
                <a:solidFill>
                  <a:schemeClr val="accent6">
                    <a:lumMod val="75000"/>
                  </a:schemeClr>
                </a:solidFill>
              </a:rPr>
              <a:t>independientemente de tiempo de conexión a la plataforma.</a:t>
            </a:r>
          </a:p>
        </p:txBody>
      </p:sp>
    </p:spTree>
    <p:extLst>
      <p:ext uri="{BB962C8B-B14F-4D97-AF65-F5344CB8AC3E}">
        <p14:creationId xmlns:p14="http://schemas.microsoft.com/office/powerpoint/2010/main" val="1712485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116632"/>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Novedades seguimiento </a:t>
            </a:r>
            <a:r>
              <a:rPr lang="es-ES" sz="2800" b="1" dirty="0" err="1">
                <a:solidFill>
                  <a:schemeClr val="bg1"/>
                </a:solidFill>
              </a:rPr>
              <a:t>teleformación</a:t>
            </a:r>
            <a:endParaRPr lang="es-ES" sz="2800" b="1" dirty="0">
              <a:solidFill>
                <a:schemeClr val="bg1"/>
              </a:solidFill>
            </a:endParaRPr>
          </a:p>
        </p:txBody>
      </p:sp>
      <p:sp>
        <p:nvSpPr>
          <p:cNvPr id="5" name="Text Box 4"/>
          <p:cNvSpPr txBox="1">
            <a:spLocks noChangeArrowheads="1"/>
          </p:cNvSpPr>
          <p:nvPr/>
        </p:nvSpPr>
        <p:spPr bwMode="auto">
          <a:xfrm>
            <a:off x="183661" y="1196752"/>
            <a:ext cx="9577064" cy="3970318"/>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Puede realizarse seguimiento al dato de la </a:t>
            </a:r>
            <a:r>
              <a:rPr lang="es-ES" sz="2800" b="1" dirty="0">
                <a:solidFill>
                  <a:schemeClr val="accent6">
                    <a:lumMod val="75000"/>
                  </a:schemeClr>
                </a:solidFill>
              </a:rPr>
              <a:t>IP</a:t>
            </a:r>
            <a:r>
              <a:rPr lang="es-ES" sz="2800" b="1" dirty="0">
                <a:solidFill>
                  <a:schemeClr val="accent1">
                    <a:lumMod val="75000"/>
                  </a:schemeClr>
                </a:solidFill>
              </a:rPr>
              <a:t> aunque no conste consentimiento expreso del interesado.</a:t>
            </a:r>
          </a:p>
          <a:p>
            <a:pPr marL="457200" indent="-457200" algn="just" eaLnBrk="1" hangingPunct="1">
              <a:spcBef>
                <a:spcPct val="50000"/>
              </a:spcBef>
              <a:buFont typeface="Arial" panose="020B0604020202020204" pitchFamily="34" charset="0"/>
              <a:buChar char="•"/>
            </a:pPr>
            <a:r>
              <a:rPr lang="es-ES" sz="2800" b="1" dirty="0">
                <a:solidFill>
                  <a:schemeClr val="accent6">
                    <a:lumMod val="75000"/>
                  </a:schemeClr>
                </a:solidFill>
              </a:rPr>
              <a:t>Tutor-formador:</a:t>
            </a:r>
            <a:r>
              <a:rPr lang="es-ES" sz="2800" b="1" dirty="0">
                <a:solidFill>
                  <a:schemeClr val="accent1">
                    <a:lumMod val="75000"/>
                  </a:schemeClr>
                </a:solidFill>
              </a:rPr>
              <a:t> Deben contar con formación o experiencia verificable en dicha modalidad.</a:t>
            </a:r>
          </a:p>
          <a:p>
            <a:pPr marL="457200" indent="-457200" algn="just" eaLnBrk="1" hangingPunct="1">
              <a:spcBef>
                <a:spcPct val="50000"/>
              </a:spcBef>
              <a:buFont typeface="Arial" panose="020B0604020202020204" pitchFamily="34" charset="0"/>
              <a:buChar char="•"/>
            </a:pPr>
            <a:r>
              <a:rPr lang="es-ES" sz="2800" b="1" dirty="0">
                <a:solidFill>
                  <a:schemeClr val="accent1">
                    <a:lumMod val="75000"/>
                  </a:schemeClr>
                </a:solidFill>
              </a:rPr>
              <a:t>No se establecen en la normativa actual requisitos específicos, excepto para la formación incluida en el Catálogo de especialidades formativas.</a:t>
            </a:r>
          </a:p>
        </p:txBody>
      </p:sp>
    </p:spTree>
    <p:extLst>
      <p:ext uri="{BB962C8B-B14F-4D97-AF65-F5344CB8AC3E}">
        <p14:creationId xmlns:p14="http://schemas.microsoft.com/office/powerpoint/2010/main" val="726802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116632"/>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Seguimiento Ex post a la ejecución de la formación</a:t>
            </a:r>
          </a:p>
        </p:txBody>
      </p:sp>
      <p:sp>
        <p:nvSpPr>
          <p:cNvPr id="5" name="Text Box 4"/>
          <p:cNvSpPr txBox="1">
            <a:spLocks noChangeArrowheads="1"/>
          </p:cNvSpPr>
          <p:nvPr/>
        </p:nvSpPr>
        <p:spPr bwMode="auto">
          <a:xfrm>
            <a:off x="196683" y="1214946"/>
            <a:ext cx="9577064" cy="1815882"/>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Cuando en las actuaciones realizadas ETR se hayan detectado incidencias en otros grupos de la misma entidad que requieran un contraste con los </a:t>
            </a:r>
            <a:r>
              <a:rPr lang="es-ES" sz="2800" b="1" dirty="0">
                <a:solidFill>
                  <a:schemeClr val="accent6">
                    <a:lumMod val="75000"/>
                  </a:schemeClr>
                </a:solidFill>
              </a:rPr>
              <a:t>participantes</a:t>
            </a:r>
            <a:endParaRPr lang="es-ES" sz="2800" b="1" dirty="0">
              <a:solidFill>
                <a:schemeClr val="accent1">
                  <a:lumMod val="75000"/>
                </a:schemeClr>
              </a:solidFill>
            </a:endParaRPr>
          </a:p>
        </p:txBody>
      </p:sp>
      <p:sp>
        <p:nvSpPr>
          <p:cNvPr id="7" name="Text Box 4"/>
          <p:cNvSpPr txBox="1">
            <a:spLocks noChangeArrowheads="1"/>
          </p:cNvSpPr>
          <p:nvPr/>
        </p:nvSpPr>
        <p:spPr bwMode="auto">
          <a:xfrm>
            <a:off x="221840" y="3200251"/>
            <a:ext cx="9577064" cy="523220"/>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6">
                    <a:lumMod val="75000"/>
                  </a:schemeClr>
                </a:solidFill>
              </a:rPr>
              <a:t>Desplazamiento</a:t>
            </a:r>
            <a:r>
              <a:rPr lang="es-ES" sz="2800" b="1" dirty="0">
                <a:solidFill>
                  <a:schemeClr val="accent1">
                    <a:lumMod val="75000"/>
                  </a:schemeClr>
                </a:solidFill>
              </a:rPr>
              <a:t> a la empresa del participante</a:t>
            </a:r>
          </a:p>
        </p:txBody>
      </p:sp>
      <p:sp>
        <p:nvSpPr>
          <p:cNvPr id="8" name="Text Box 4"/>
          <p:cNvSpPr txBox="1">
            <a:spLocks noChangeArrowheads="1"/>
          </p:cNvSpPr>
          <p:nvPr/>
        </p:nvSpPr>
        <p:spPr bwMode="auto">
          <a:xfrm>
            <a:off x="196683" y="3942775"/>
            <a:ext cx="9577064" cy="954107"/>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Entrevista por </a:t>
            </a:r>
            <a:r>
              <a:rPr lang="es-ES" sz="2800" b="1" dirty="0">
                <a:solidFill>
                  <a:schemeClr val="accent6">
                    <a:lumMod val="75000"/>
                  </a:schemeClr>
                </a:solidFill>
              </a:rPr>
              <a:t>correo electrónico </a:t>
            </a:r>
            <a:r>
              <a:rPr lang="es-ES" sz="2800" b="1" dirty="0">
                <a:solidFill>
                  <a:schemeClr val="accent1">
                    <a:lumMod val="75000"/>
                  </a:schemeClr>
                </a:solidFill>
              </a:rPr>
              <a:t>modalidad </a:t>
            </a:r>
            <a:r>
              <a:rPr lang="es-ES" sz="2800" b="1" dirty="0" err="1">
                <a:solidFill>
                  <a:schemeClr val="accent1">
                    <a:lumMod val="75000"/>
                  </a:schemeClr>
                </a:solidFill>
              </a:rPr>
              <a:t>teleformación</a:t>
            </a:r>
            <a:r>
              <a:rPr lang="es-ES" sz="2800" b="1" dirty="0">
                <a:solidFill>
                  <a:schemeClr val="accent1">
                    <a:lumMod val="75000"/>
                  </a:schemeClr>
                </a:solidFill>
              </a:rPr>
              <a:t> sólo seguimientos especiales</a:t>
            </a:r>
          </a:p>
        </p:txBody>
      </p:sp>
    </p:spTree>
    <p:extLst>
      <p:ext uri="{BB962C8B-B14F-4D97-AF65-F5344CB8AC3E}">
        <p14:creationId xmlns:p14="http://schemas.microsoft.com/office/powerpoint/2010/main" val="1737764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5238"/>
            <a:ext cx="9906000" cy="1040285"/>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Cierre de la actuación de seguimiento: </a:t>
            </a:r>
          </a:p>
          <a:p>
            <a:pPr algn="ctr" defTabSz="479425" eaLnBrk="0" hangingPunct="0">
              <a:spcBef>
                <a:spcPct val="20000"/>
              </a:spcBef>
              <a:defRPr/>
            </a:pPr>
            <a:r>
              <a:rPr lang="es-ES" sz="2800" b="1" dirty="0">
                <a:solidFill>
                  <a:schemeClr val="bg1"/>
                </a:solidFill>
              </a:rPr>
              <a:t>Elaboración informe de resultados</a:t>
            </a:r>
          </a:p>
        </p:txBody>
      </p:sp>
      <p:sp>
        <p:nvSpPr>
          <p:cNvPr id="5" name="Text Box 4"/>
          <p:cNvSpPr txBox="1">
            <a:spLocks noChangeArrowheads="1"/>
          </p:cNvSpPr>
          <p:nvPr/>
        </p:nvSpPr>
        <p:spPr bwMode="auto">
          <a:xfrm>
            <a:off x="196683" y="1214946"/>
            <a:ext cx="9577064" cy="1815882"/>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Deja constancia en la aplicación telemática mediante reflejo documental de todos los datos y resultados correspondientes a cada grupo formativo objeto de seguimiento y control.</a:t>
            </a:r>
          </a:p>
        </p:txBody>
      </p:sp>
      <p:sp>
        <p:nvSpPr>
          <p:cNvPr id="7" name="Text Box 4"/>
          <p:cNvSpPr txBox="1">
            <a:spLocks noChangeArrowheads="1"/>
          </p:cNvSpPr>
          <p:nvPr/>
        </p:nvSpPr>
        <p:spPr bwMode="auto">
          <a:xfrm>
            <a:off x="221840" y="3200251"/>
            <a:ext cx="9577064" cy="954107"/>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Documentar incidencias para fundamentar alegaciones.</a:t>
            </a:r>
          </a:p>
        </p:txBody>
      </p:sp>
      <p:sp>
        <p:nvSpPr>
          <p:cNvPr id="10" name="Rectángulo redondeado 9"/>
          <p:cNvSpPr/>
          <p:nvPr/>
        </p:nvSpPr>
        <p:spPr>
          <a:xfrm>
            <a:off x="1465438" y="4398642"/>
            <a:ext cx="1634816" cy="1512168"/>
          </a:xfrm>
          <a:prstGeom prst="round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chemeClr val="tx2">
                    <a:lumMod val="75000"/>
                  </a:schemeClr>
                </a:solidFill>
              </a:rPr>
              <a:t>Impacto económico</a:t>
            </a:r>
          </a:p>
        </p:txBody>
      </p:sp>
      <p:sp>
        <p:nvSpPr>
          <p:cNvPr id="11" name="Rectángulo redondeado 10"/>
          <p:cNvSpPr/>
          <p:nvPr/>
        </p:nvSpPr>
        <p:spPr>
          <a:xfrm>
            <a:off x="4336792" y="4462014"/>
            <a:ext cx="1764934" cy="1512168"/>
          </a:xfrm>
          <a:prstGeom prst="round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chemeClr val="tx2">
                    <a:lumMod val="75000"/>
                  </a:schemeClr>
                </a:solidFill>
              </a:rPr>
              <a:t>Crédito no conforme</a:t>
            </a:r>
          </a:p>
        </p:txBody>
      </p:sp>
      <p:sp>
        <p:nvSpPr>
          <p:cNvPr id="12" name="Rectángulo redondeado 11"/>
          <p:cNvSpPr/>
          <p:nvPr/>
        </p:nvSpPr>
        <p:spPr>
          <a:xfrm>
            <a:off x="7353472" y="4495134"/>
            <a:ext cx="1840156" cy="1512168"/>
          </a:xfrm>
          <a:prstGeom prst="round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chemeClr val="tx2">
                    <a:lumMod val="75000"/>
                  </a:schemeClr>
                </a:solidFill>
              </a:rPr>
              <a:t>Presentación alegaciones por la empresa</a:t>
            </a:r>
          </a:p>
        </p:txBody>
      </p:sp>
      <p:cxnSp>
        <p:nvCxnSpPr>
          <p:cNvPr id="4" name="Conector recto de flecha 3"/>
          <p:cNvCxnSpPr/>
          <p:nvPr/>
        </p:nvCxnSpPr>
        <p:spPr>
          <a:xfrm>
            <a:off x="3140149" y="5188860"/>
            <a:ext cx="105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Conector recto de flecha 14"/>
          <p:cNvCxnSpPr/>
          <p:nvPr/>
        </p:nvCxnSpPr>
        <p:spPr>
          <a:xfrm>
            <a:off x="6211440" y="5154726"/>
            <a:ext cx="105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7975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6779" y="404664"/>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Nuevas Instrucciones sobre seguimiento y control</a:t>
            </a:r>
          </a:p>
        </p:txBody>
      </p:sp>
      <p:sp>
        <p:nvSpPr>
          <p:cNvPr id="4" name="Text Box 4"/>
          <p:cNvSpPr txBox="1">
            <a:spLocks noChangeArrowheads="1"/>
          </p:cNvSpPr>
          <p:nvPr/>
        </p:nvSpPr>
        <p:spPr bwMode="auto">
          <a:xfrm>
            <a:off x="345731" y="1491868"/>
            <a:ext cx="9408095" cy="4662815"/>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marL="342900" indent="-342900" algn="just" eaLnBrk="1" hangingPunct="1">
              <a:spcBef>
                <a:spcPct val="50000"/>
              </a:spcBef>
              <a:buFont typeface="Arial" panose="020B0604020202020204" pitchFamily="34" charset="0"/>
              <a:buChar char="•"/>
            </a:pPr>
            <a:r>
              <a:rPr lang="es-ES" sz="2800" b="1" dirty="0">
                <a:solidFill>
                  <a:schemeClr val="accent1">
                    <a:lumMod val="75000"/>
                  </a:schemeClr>
                </a:solidFill>
              </a:rPr>
              <a:t>Derogación anteriores Instrucciones aprobadas por la SGPAE el 19/06/2016.</a:t>
            </a:r>
          </a:p>
          <a:p>
            <a:pPr algn="just" eaLnBrk="1" hangingPunct="1">
              <a:spcBef>
                <a:spcPct val="50000"/>
              </a:spcBef>
            </a:pPr>
            <a:endParaRPr lang="es-ES" sz="1800" b="1" dirty="0">
              <a:solidFill>
                <a:schemeClr val="accent1">
                  <a:lumMod val="75000"/>
                </a:schemeClr>
              </a:solidFill>
            </a:endParaRPr>
          </a:p>
          <a:p>
            <a:pPr marL="342900" indent="-342900" algn="just" eaLnBrk="1" hangingPunct="1">
              <a:spcBef>
                <a:spcPct val="50000"/>
              </a:spcBef>
              <a:buFont typeface="Arial" panose="020B0604020202020204" pitchFamily="34" charset="0"/>
              <a:buChar char="•"/>
            </a:pPr>
            <a:r>
              <a:rPr lang="es-ES" sz="2800" b="1" dirty="0">
                <a:solidFill>
                  <a:schemeClr val="accent1">
                    <a:lumMod val="75000"/>
                  </a:schemeClr>
                </a:solidFill>
              </a:rPr>
              <a:t>Adecuación de las actuales Instrucciones al Real Decreto 694/2017, de 3 de julio.</a:t>
            </a:r>
          </a:p>
          <a:p>
            <a:pPr algn="just" eaLnBrk="1" hangingPunct="1">
              <a:spcBef>
                <a:spcPct val="50000"/>
              </a:spcBef>
            </a:pPr>
            <a:endParaRPr lang="es-ES" sz="2400" b="1" dirty="0">
              <a:solidFill>
                <a:schemeClr val="accent1">
                  <a:lumMod val="75000"/>
                </a:schemeClr>
              </a:solidFill>
            </a:endParaRPr>
          </a:p>
          <a:p>
            <a:pPr marL="342900" indent="-342900" algn="just" eaLnBrk="1" hangingPunct="1">
              <a:spcBef>
                <a:spcPct val="50000"/>
              </a:spcBef>
              <a:buFont typeface="Arial" panose="020B0604020202020204" pitchFamily="34" charset="0"/>
              <a:buChar char="•"/>
            </a:pPr>
            <a:endParaRPr lang="es-ES" sz="2400" b="1" dirty="0">
              <a:solidFill>
                <a:schemeClr val="accent1">
                  <a:lumMod val="75000"/>
                </a:schemeClr>
              </a:solidFill>
            </a:endParaRPr>
          </a:p>
          <a:p>
            <a:pPr algn="just" eaLnBrk="1" hangingPunct="1">
              <a:spcBef>
                <a:spcPct val="50000"/>
              </a:spcBef>
            </a:pPr>
            <a:endParaRPr lang="es-ES" sz="2400" b="1" i="1" dirty="0">
              <a:solidFill>
                <a:schemeClr val="accent1">
                  <a:lumMod val="75000"/>
                </a:schemeClr>
              </a:solidFill>
            </a:endParaRPr>
          </a:p>
          <a:p>
            <a:pPr algn="just" eaLnBrk="1" hangingPunct="1">
              <a:spcBef>
                <a:spcPct val="50000"/>
              </a:spcBef>
            </a:pPr>
            <a:endParaRPr lang="es-ES" sz="2400" b="1" i="1" dirty="0">
              <a:solidFill>
                <a:schemeClr val="accent1">
                  <a:lumMod val="75000"/>
                </a:schemeClr>
              </a:solidFill>
            </a:endParaRPr>
          </a:p>
        </p:txBody>
      </p:sp>
      <p:sp>
        <p:nvSpPr>
          <p:cNvPr id="10" name="12 Rectángulo redondeado"/>
          <p:cNvSpPr/>
          <p:nvPr/>
        </p:nvSpPr>
        <p:spPr>
          <a:xfrm>
            <a:off x="1579260" y="4293096"/>
            <a:ext cx="7272808" cy="1440160"/>
          </a:xfrm>
          <a:prstGeom prst="roundRect">
            <a:avLst/>
          </a:prstGeom>
          <a:solidFill>
            <a:schemeClr val="accent6">
              <a:lumMod val="20000"/>
              <a:lumOff val="8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3600" b="1" dirty="0">
                <a:solidFill>
                  <a:schemeClr val="accent6">
                    <a:lumMod val="75000"/>
                  </a:schemeClr>
                </a:solidFill>
              </a:rPr>
              <a:t>Vigencia: Ejercicio 2019 y siguientes</a:t>
            </a:r>
          </a:p>
        </p:txBody>
      </p:sp>
    </p:spTree>
    <p:extLst>
      <p:ext uri="{BB962C8B-B14F-4D97-AF65-F5344CB8AC3E}">
        <p14:creationId xmlns:p14="http://schemas.microsoft.com/office/powerpoint/2010/main" val="103896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5" name="Text Box 4"/>
          <p:cNvSpPr txBox="1">
            <a:spLocks noChangeArrowheads="1"/>
          </p:cNvSpPr>
          <p:nvPr/>
        </p:nvSpPr>
        <p:spPr bwMode="auto">
          <a:xfrm>
            <a:off x="196683" y="1052736"/>
            <a:ext cx="9577064" cy="2462213"/>
          </a:xfrm>
          <a:prstGeom prst="rect">
            <a:avLst/>
          </a:prstGeom>
          <a:noFill/>
          <a:ln w="9525">
            <a:no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6">
                    <a:lumMod val="75000"/>
                  </a:schemeClr>
                </a:solidFill>
              </a:rPr>
              <a:t>Por las empresas y entidades organizadoras</a:t>
            </a:r>
            <a:r>
              <a:rPr lang="es-ES" sz="2800" b="1" dirty="0">
                <a:solidFill>
                  <a:schemeClr val="accent1">
                    <a:lumMod val="75000"/>
                  </a:schemeClr>
                </a:solidFill>
              </a:rPr>
              <a:t>:</a:t>
            </a:r>
          </a:p>
          <a:p>
            <a:pPr algn="just" eaLnBrk="1" hangingPunct="1">
              <a:spcBef>
                <a:spcPct val="50000"/>
              </a:spcBef>
            </a:pPr>
            <a:r>
              <a:rPr lang="es-ES" sz="2800" b="1" dirty="0">
                <a:solidFill>
                  <a:schemeClr val="accent1">
                    <a:lumMod val="75000"/>
                  </a:schemeClr>
                </a:solidFill>
              </a:rPr>
              <a:t>4 años copia de la documentación, contrato de encomienda, controles de asistencia, registros de actividad, ... </a:t>
            </a:r>
            <a:r>
              <a:rPr lang="es-ES" sz="2800" b="1" dirty="0" err="1">
                <a:solidFill>
                  <a:schemeClr val="accent1">
                    <a:lumMod val="75000"/>
                  </a:schemeClr>
                </a:solidFill>
              </a:rPr>
              <a:t>Teleformación</a:t>
            </a:r>
            <a:r>
              <a:rPr lang="es-ES" sz="2800" b="1" dirty="0">
                <a:solidFill>
                  <a:schemeClr val="accent1">
                    <a:lumMod val="75000"/>
                  </a:schemeClr>
                </a:solidFill>
              </a:rPr>
              <a:t>: usuario y clave activo durante el período de ejecución de la iniciativa (1 mes)</a:t>
            </a:r>
          </a:p>
        </p:txBody>
      </p:sp>
      <p:sp>
        <p:nvSpPr>
          <p:cNvPr id="7" name="Text Box 4"/>
          <p:cNvSpPr txBox="1">
            <a:spLocks noChangeArrowheads="1"/>
          </p:cNvSpPr>
          <p:nvPr/>
        </p:nvSpPr>
        <p:spPr bwMode="auto">
          <a:xfrm>
            <a:off x="192507" y="3573016"/>
            <a:ext cx="9577064" cy="2462213"/>
          </a:xfrm>
          <a:prstGeom prst="rect">
            <a:avLst/>
          </a:prstGeom>
          <a:noFill/>
          <a:ln w="9525">
            <a:no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6">
                    <a:lumMod val="75000"/>
                  </a:schemeClr>
                </a:solidFill>
              </a:rPr>
              <a:t>Por las Direcciones Provinciales SEPE</a:t>
            </a:r>
            <a:r>
              <a:rPr lang="es-ES" sz="2800" b="1" dirty="0">
                <a:solidFill>
                  <a:schemeClr val="accent1">
                    <a:lumMod val="75000"/>
                  </a:schemeClr>
                </a:solidFill>
              </a:rPr>
              <a:t>:</a:t>
            </a:r>
          </a:p>
          <a:p>
            <a:pPr algn="just" eaLnBrk="1" hangingPunct="1">
              <a:spcBef>
                <a:spcPct val="50000"/>
              </a:spcBef>
            </a:pPr>
            <a:r>
              <a:rPr lang="es-ES" sz="2800" b="1" dirty="0">
                <a:solidFill>
                  <a:schemeClr val="accent1">
                    <a:lumMod val="75000"/>
                  </a:schemeClr>
                </a:solidFill>
              </a:rPr>
              <a:t>La documentación que justifique incidencias debe constar íntegra en la aplicación informática para justificar alegaciones y atender peticiones de otros órganos de control.</a:t>
            </a:r>
          </a:p>
        </p:txBody>
      </p:sp>
      <p:sp>
        <p:nvSpPr>
          <p:cNvPr id="13" name="17 Rectángulo"/>
          <p:cNvSpPr/>
          <p:nvPr/>
        </p:nvSpPr>
        <p:spPr>
          <a:xfrm>
            <a:off x="99668" y="116632"/>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Archivo de la documentación</a:t>
            </a:r>
          </a:p>
        </p:txBody>
      </p:sp>
    </p:spTree>
    <p:extLst>
      <p:ext uri="{BB962C8B-B14F-4D97-AF65-F5344CB8AC3E}">
        <p14:creationId xmlns:p14="http://schemas.microsoft.com/office/powerpoint/2010/main" val="103597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7" name="Text Box 4"/>
          <p:cNvSpPr txBox="1">
            <a:spLocks noChangeArrowheads="1"/>
          </p:cNvSpPr>
          <p:nvPr/>
        </p:nvSpPr>
        <p:spPr bwMode="auto">
          <a:xfrm>
            <a:off x="133196" y="1340768"/>
            <a:ext cx="9577064" cy="2246769"/>
          </a:xfrm>
          <a:prstGeom prst="rect">
            <a:avLst/>
          </a:prstGeom>
          <a:noFill/>
          <a:ln w="9525">
            <a:no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En caso de detectarse incidencias a través de actuaciones que puedan ser constitutivas de infracciones tipificadas, para que la ITSS inicie la instrucción del expediente administrativo correspondiente.</a:t>
            </a:r>
          </a:p>
        </p:txBody>
      </p:sp>
      <p:sp>
        <p:nvSpPr>
          <p:cNvPr id="13" name="17 Rectángulo"/>
          <p:cNvSpPr/>
          <p:nvPr/>
        </p:nvSpPr>
        <p:spPr>
          <a:xfrm>
            <a:off x="99668" y="116632"/>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Traslado a la ITSS</a:t>
            </a:r>
          </a:p>
        </p:txBody>
      </p:sp>
      <p:sp>
        <p:nvSpPr>
          <p:cNvPr id="8" name="Text Box 4"/>
          <p:cNvSpPr txBox="1">
            <a:spLocks noChangeArrowheads="1"/>
          </p:cNvSpPr>
          <p:nvPr/>
        </p:nvSpPr>
        <p:spPr bwMode="auto">
          <a:xfrm>
            <a:off x="113028" y="3645024"/>
            <a:ext cx="9577064" cy="954107"/>
          </a:xfrm>
          <a:prstGeom prst="rect">
            <a:avLst/>
          </a:prstGeom>
          <a:noFill/>
          <a:ln w="9525">
            <a:no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6">
                    <a:lumMod val="75000"/>
                  </a:schemeClr>
                </a:solidFill>
              </a:rPr>
              <a:t>Es independiente del procedimiento artículo 18 del RD 694/2017:</a:t>
            </a:r>
          </a:p>
        </p:txBody>
      </p:sp>
      <p:sp>
        <p:nvSpPr>
          <p:cNvPr id="9" name="Rectángulo redondeado 8"/>
          <p:cNvSpPr/>
          <p:nvPr/>
        </p:nvSpPr>
        <p:spPr>
          <a:xfrm>
            <a:off x="203167" y="4589403"/>
            <a:ext cx="1792316" cy="1512168"/>
          </a:xfrm>
          <a:prstGeom prst="round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chemeClr val="tx2">
                    <a:lumMod val="75000"/>
                  </a:schemeClr>
                </a:solidFill>
              </a:rPr>
              <a:t>Empresa Bonificación no aplicada correctamente</a:t>
            </a:r>
          </a:p>
        </p:txBody>
      </p:sp>
      <p:sp>
        <p:nvSpPr>
          <p:cNvPr id="10" name="Rectángulo redondeado 9"/>
          <p:cNvSpPr/>
          <p:nvPr/>
        </p:nvSpPr>
        <p:spPr>
          <a:xfrm>
            <a:off x="2237790" y="4579675"/>
            <a:ext cx="1779136" cy="1512168"/>
          </a:xfrm>
          <a:prstGeom prst="roundRect">
            <a:avLst/>
          </a:prstGeom>
          <a:solidFill>
            <a:schemeClr val="accent3">
              <a:lumMod val="60000"/>
              <a:lumOff val="40000"/>
            </a:scheme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chemeClr val="tx2">
                    <a:lumMod val="75000"/>
                  </a:schemeClr>
                </a:solidFill>
              </a:rPr>
              <a:t>Comunicación SEPE a la empresa no conformidad</a:t>
            </a:r>
          </a:p>
        </p:txBody>
      </p:sp>
      <p:sp>
        <p:nvSpPr>
          <p:cNvPr id="11" name="Rectángulo redondeado 10"/>
          <p:cNvSpPr/>
          <p:nvPr/>
        </p:nvSpPr>
        <p:spPr>
          <a:xfrm>
            <a:off x="4315459" y="4579675"/>
            <a:ext cx="1634816" cy="1512168"/>
          </a:xfrm>
          <a:prstGeom prst="round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chemeClr val="tx2">
                    <a:lumMod val="75000"/>
                  </a:schemeClr>
                </a:solidFill>
              </a:rPr>
              <a:t>Alegaciones no aceptadas y no se produce devolución</a:t>
            </a:r>
          </a:p>
        </p:txBody>
      </p:sp>
      <p:sp>
        <p:nvSpPr>
          <p:cNvPr id="12" name="Rectángulo redondeado 11"/>
          <p:cNvSpPr/>
          <p:nvPr/>
        </p:nvSpPr>
        <p:spPr>
          <a:xfrm>
            <a:off x="6221376" y="4607301"/>
            <a:ext cx="1634816" cy="1512168"/>
          </a:xfrm>
          <a:prstGeom prst="roundRect">
            <a:avLst/>
          </a:prstGeom>
          <a:solidFill>
            <a:schemeClr val="accent3">
              <a:lumMod val="60000"/>
              <a:lumOff val="40000"/>
            </a:scheme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chemeClr val="tx2">
                    <a:lumMod val="75000"/>
                  </a:schemeClr>
                </a:solidFill>
              </a:rPr>
              <a:t>SEPE comunica ITSS</a:t>
            </a:r>
          </a:p>
        </p:txBody>
      </p:sp>
      <p:sp>
        <p:nvSpPr>
          <p:cNvPr id="14" name="Rectángulo redondeado 13"/>
          <p:cNvSpPr/>
          <p:nvPr/>
        </p:nvSpPr>
        <p:spPr>
          <a:xfrm>
            <a:off x="8055276" y="4571675"/>
            <a:ext cx="1634816" cy="1512168"/>
          </a:xfrm>
          <a:prstGeom prst="roundRect">
            <a:avLst/>
          </a:prstGeom>
          <a:solidFill>
            <a:srgbClr val="FF9933"/>
          </a:solidFill>
          <a:ln>
            <a:solidFill>
              <a:srgbClr val="FF993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chemeClr val="tx2">
                    <a:lumMod val="75000"/>
                  </a:schemeClr>
                </a:solidFill>
              </a:rPr>
              <a:t>ITSS reclama devolución + intereses de demora</a:t>
            </a:r>
          </a:p>
        </p:txBody>
      </p:sp>
      <p:cxnSp>
        <p:nvCxnSpPr>
          <p:cNvPr id="4" name="Conector recto de flecha 3"/>
          <p:cNvCxnSpPr>
            <a:stCxn id="9" idx="3"/>
            <a:endCxn id="10" idx="1"/>
          </p:cNvCxnSpPr>
          <p:nvPr/>
        </p:nvCxnSpPr>
        <p:spPr>
          <a:xfrm flipV="1">
            <a:off x="1995483" y="5335759"/>
            <a:ext cx="242307" cy="97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Conector recto de flecha 17"/>
          <p:cNvCxnSpPr/>
          <p:nvPr/>
        </p:nvCxnSpPr>
        <p:spPr>
          <a:xfrm flipV="1">
            <a:off x="4038758" y="5306893"/>
            <a:ext cx="242307" cy="97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Conector recto de flecha 18"/>
          <p:cNvCxnSpPr/>
          <p:nvPr/>
        </p:nvCxnSpPr>
        <p:spPr>
          <a:xfrm flipV="1">
            <a:off x="5956002" y="5322895"/>
            <a:ext cx="242307" cy="97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Conector recto de flecha 19"/>
          <p:cNvCxnSpPr/>
          <p:nvPr/>
        </p:nvCxnSpPr>
        <p:spPr>
          <a:xfrm flipV="1">
            <a:off x="7848297" y="5286846"/>
            <a:ext cx="242307" cy="97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4150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3"/>
          <p:cNvPicPr>
            <a:picLocks noChangeAspect="1" noChangeArrowheads="1"/>
          </p:cNvPicPr>
          <p:nvPr/>
        </p:nvPicPr>
        <p:blipFill>
          <a:blip r:embed="rId3" cstate="print"/>
          <a:srcRect/>
          <a:stretch>
            <a:fillRect/>
          </a:stretch>
        </p:blipFill>
        <p:spPr bwMode="auto">
          <a:xfrm>
            <a:off x="16" y="6373813"/>
            <a:ext cx="7978775" cy="196850"/>
          </a:xfrm>
          <a:prstGeom prst="rect">
            <a:avLst/>
          </a:prstGeom>
          <a:noFill/>
          <a:ln w="9525">
            <a:noFill/>
            <a:round/>
            <a:headEnd/>
            <a:tailEnd/>
          </a:ln>
        </p:spPr>
      </p:pic>
      <p:pic>
        <p:nvPicPr>
          <p:cNvPr id="6" name="Imagen 5"/>
          <p:cNvPicPr/>
          <p:nvPr/>
        </p:nvPicPr>
        <p:blipFill rotWithShape="1">
          <a:blip r:embed="rId4">
            <a:extLst>
              <a:ext uri="{28A0092B-C50C-407E-A947-70E740481C1C}">
                <a14:useLocalDpi xmlns:a14="http://schemas.microsoft.com/office/drawing/2010/main" val="0"/>
              </a:ext>
            </a:extLst>
          </a:blip>
          <a:srcRect t="10487"/>
          <a:stretch/>
        </p:blipFill>
        <p:spPr bwMode="auto">
          <a:xfrm>
            <a:off x="7617296" y="6232470"/>
            <a:ext cx="2196244" cy="454164"/>
          </a:xfrm>
          <a:prstGeom prst="rect">
            <a:avLst/>
          </a:prstGeom>
          <a:noFill/>
        </p:spPr>
      </p:pic>
      <p:sp>
        <p:nvSpPr>
          <p:cNvPr id="7" name="CuadroTexto 6"/>
          <p:cNvSpPr txBox="1"/>
          <p:nvPr/>
        </p:nvSpPr>
        <p:spPr>
          <a:xfrm>
            <a:off x="1208584" y="188640"/>
            <a:ext cx="7696212" cy="954107"/>
          </a:xfrm>
          <a:prstGeom prst="rect">
            <a:avLst/>
          </a:prstGeom>
          <a:noFill/>
        </p:spPr>
        <p:txBody>
          <a:bodyPr wrap="square" rtlCol="0">
            <a:spAutoFit/>
          </a:bodyPr>
          <a:lstStyle/>
          <a:p>
            <a:pPr algn="ctr"/>
            <a:r>
              <a:rPr lang="es-ES" sz="2800" dirty="0">
                <a:solidFill>
                  <a:schemeClr val="bg1"/>
                </a:solidFill>
              </a:rPr>
              <a:t>Instrucción Seguimiento y Control PIF 2019   </a:t>
            </a:r>
            <a:r>
              <a:rPr lang="es-ES" sz="2800" b="1" dirty="0">
                <a:solidFill>
                  <a:schemeClr val="accent1">
                    <a:lumMod val="50000"/>
                  </a:schemeClr>
                </a:solidFill>
              </a:rPr>
              <a:t>Normativa</a:t>
            </a:r>
            <a:endParaRPr lang="es-ES" sz="2800" b="1" dirty="0">
              <a:solidFill>
                <a:schemeClr val="accent1">
                  <a:lumMod val="50000"/>
                </a:schemeClr>
              </a:solidFill>
              <a:latin typeface="+mn-lt"/>
            </a:endParaRPr>
          </a:p>
        </p:txBody>
      </p:sp>
      <p:graphicFrame>
        <p:nvGraphicFramePr>
          <p:cNvPr id="2" name="Diagrama 1"/>
          <p:cNvGraphicFramePr/>
          <p:nvPr/>
        </p:nvGraphicFramePr>
        <p:xfrm>
          <a:off x="992560" y="1433836"/>
          <a:ext cx="8136904" cy="4402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0453865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16804" y="6165303"/>
            <a:ext cx="2089196" cy="456877"/>
          </a:xfrm>
          <a:prstGeom prst="rect">
            <a:avLst/>
          </a:prstGeom>
          <a:noFill/>
        </p:spPr>
      </p:pic>
      <p:graphicFrame>
        <p:nvGraphicFramePr>
          <p:cNvPr id="3" name="Tabla 2"/>
          <p:cNvGraphicFramePr>
            <a:graphicFrameLocks noGrp="1"/>
          </p:cNvGraphicFramePr>
          <p:nvPr/>
        </p:nvGraphicFramePr>
        <p:xfrm>
          <a:off x="0" y="1412776"/>
          <a:ext cx="9777535" cy="4608511"/>
        </p:xfrm>
        <a:graphic>
          <a:graphicData uri="http://schemas.openxmlformats.org/drawingml/2006/table">
            <a:tbl>
              <a:tblPr firstRow="1" firstCol="1" bandRow="1">
                <a:tableStyleId>{5C22544A-7EE6-4342-B048-85BDC9FD1C3A}</a:tableStyleId>
              </a:tblPr>
              <a:tblGrid>
                <a:gridCol w="1482647">
                  <a:extLst>
                    <a:ext uri="{9D8B030D-6E8A-4147-A177-3AD203B41FA5}">
                      <a16:colId xmlns:a16="http://schemas.microsoft.com/office/drawing/2014/main" val="20000"/>
                    </a:ext>
                  </a:extLst>
                </a:gridCol>
                <a:gridCol w="1778136">
                  <a:extLst>
                    <a:ext uri="{9D8B030D-6E8A-4147-A177-3AD203B41FA5}">
                      <a16:colId xmlns:a16="http://schemas.microsoft.com/office/drawing/2014/main" val="20001"/>
                    </a:ext>
                  </a:extLst>
                </a:gridCol>
                <a:gridCol w="6516752">
                  <a:extLst>
                    <a:ext uri="{9D8B030D-6E8A-4147-A177-3AD203B41FA5}">
                      <a16:colId xmlns:a16="http://schemas.microsoft.com/office/drawing/2014/main" val="20002"/>
                    </a:ext>
                  </a:extLst>
                </a:gridCol>
              </a:tblGrid>
              <a:tr h="4608511">
                <a:tc>
                  <a:txBody>
                    <a:bodyPr/>
                    <a:lstStyle/>
                    <a:p>
                      <a:pPr algn="ctr">
                        <a:lnSpc>
                          <a:spcPct val="107000"/>
                        </a:lnSpc>
                        <a:spcAft>
                          <a:spcPts val="0"/>
                        </a:spcAft>
                      </a:pPr>
                      <a:r>
                        <a:rPr lang="es-ES" sz="1800" b="0" dirty="0">
                          <a:effectLst/>
                          <a:latin typeface="Arial" panose="020B0604020202020204" pitchFamily="34" charset="0"/>
                          <a:cs typeface="Arial" panose="020B0604020202020204" pitchFamily="34" charset="0"/>
                        </a:rPr>
                        <a:t>Real Decreto 694/2017:</a:t>
                      </a:r>
                      <a:br>
                        <a:rPr lang="es-ES" sz="1800" b="0" dirty="0">
                          <a:effectLst/>
                          <a:latin typeface="Arial" panose="020B0604020202020204" pitchFamily="34" charset="0"/>
                          <a:cs typeface="Arial" panose="020B0604020202020204" pitchFamily="34" charset="0"/>
                        </a:rPr>
                      </a:br>
                      <a:r>
                        <a:rPr lang="es-ES" sz="1800" b="0" dirty="0">
                          <a:solidFill>
                            <a:srgbClr val="FF9933"/>
                          </a:solidFill>
                          <a:effectLst/>
                          <a:latin typeface="Arial" panose="020B0604020202020204" pitchFamily="34" charset="0"/>
                          <a:cs typeface="Arial" panose="020B0604020202020204" pitchFamily="34" charset="0"/>
                        </a:rPr>
                        <a:t>Artículo 29</a:t>
                      </a:r>
                      <a:endParaRPr lang="es-ES" sz="1800" b="0" dirty="0">
                        <a:solidFill>
                          <a:srgbClr val="FF9933"/>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tx2"/>
                    </a:solidFill>
                  </a:tcPr>
                </a:tc>
                <a:tc>
                  <a:txBody>
                    <a:bodyPr/>
                    <a:lstStyle/>
                    <a:p>
                      <a:pPr algn="l">
                        <a:lnSpc>
                          <a:spcPct val="107000"/>
                        </a:lnSpc>
                        <a:spcAft>
                          <a:spcPts val="0"/>
                        </a:spcAft>
                      </a:pPr>
                      <a:endParaRPr lang="es-ES" sz="1400" b="0" dirty="0">
                        <a:solidFill>
                          <a:srgbClr val="92D050"/>
                        </a:solidFill>
                        <a:effectLst/>
                      </a:endParaRPr>
                    </a:p>
                    <a:p>
                      <a:pPr algn="l">
                        <a:lnSpc>
                          <a:spcPct val="107000"/>
                        </a:lnSpc>
                        <a:spcAft>
                          <a:spcPts val="0"/>
                        </a:spcAft>
                      </a:pPr>
                      <a:endParaRPr lang="es-ES" sz="1400" b="0" dirty="0">
                        <a:solidFill>
                          <a:srgbClr val="92D050"/>
                        </a:solidFill>
                        <a:effectLst/>
                      </a:endParaRPr>
                    </a:p>
                    <a:p>
                      <a:pPr algn="l">
                        <a:lnSpc>
                          <a:spcPct val="107000"/>
                        </a:lnSpc>
                        <a:spcAft>
                          <a:spcPts val="0"/>
                        </a:spcAft>
                      </a:pPr>
                      <a:endParaRPr lang="es-ES" sz="1400" b="0" dirty="0">
                        <a:solidFill>
                          <a:srgbClr val="92D050"/>
                        </a:solidFill>
                        <a:effectLst/>
                      </a:endParaRPr>
                    </a:p>
                    <a:p>
                      <a:pPr algn="l">
                        <a:lnSpc>
                          <a:spcPct val="107000"/>
                        </a:lnSpc>
                        <a:spcAft>
                          <a:spcPts val="0"/>
                        </a:spcAft>
                      </a:pPr>
                      <a:endParaRPr lang="es-ES" sz="1400" b="0" dirty="0">
                        <a:solidFill>
                          <a:srgbClr val="FF9933"/>
                        </a:solidFill>
                        <a:effectLst/>
                        <a:latin typeface="Arial" panose="020B0604020202020204" pitchFamily="34" charset="0"/>
                        <a:cs typeface="Arial" panose="020B0604020202020204" pitchFamily="34" charset="0"/>
                      </a:endParaRPr>
                    </a:p>
                    <a:p>
                      <a:pPr algn="l">
                        <a:lnSpc>
                          <a:spcPct val="107000"/>
                        </a:lnSpc>
                        <a:spcAft>
                          <a:spcPts val="0"/>
                        </a:spcAft>
                      </a:pPr>
                      <a:endParaRPr lang="es-ES" sz="1400" b="0" dirty="0">
                        <a:solidFill>
                          <a:srgbClr val="FF9933"/>
                        </a:solidFill>
                        <a:effectLst/>
                        <a:latin typeface="Arial" panose="020B0604020202020204" pitchFamily="34" charset="0"/>
                        <a:cs typeface="Arial" panose="020B0604020202020204" pitchFamily="34" charset="0"/>
                      </a:endParaRPr>
                    </a:p>
                    <a:p>
                      <a:pPr algn="l">
                        <a:lnSpc>
                          <a:spcPct val="107000"/>
                        </a:lnSpc>
                        <a:spcAft>
                          <a:spcPts val="0"/>
                        </a:spcAft>
                      </a:pPr>
                      <a:r>
                        <a:rPr lang="es-ES" sz="1400" b="0" dirty="0">
                          <a:solidFill>
                            <a:srgbClr val="FF9933"/>
                          </a:solidFill>
                          <a:effectLst/>
                          <a:latin typeface="Arial" panose="020B0604020202020204" pitchFamily="34" charset="0"/>
                          <a:cs typeface="Arial" panose="020B0604020202020204" pitchFamily="34" charset="0"/>
                        </a:rPr>
                        <a:t>Condiciones del PIF</a:t>
                      </a:r>
                      <a:r>
                        <a:rPr lang="es-ES" sz="1400" b="0" dirty="0">
                          <a:solidFill>
                            <a:srgbClr val="92D050"/>
                          </a:solidFill>
                          <a:effectLst/>
                          <a:latin typeface="Arial" panose="020B0604020202020204" pitchFamily="34" charset="0"/>
                          <a:cs typeface="Arial" panose="020B0604020202020204" pitchFamily="34" charset="0"/>
                        </a:rPr>
                        <a:t>: </a:t>
                      </a:r>
                      <a:r>
                        <a:rPr lang="es-ES" sz="1400" b="0" dirty="0">
                          <a:effectLst/>
                          <a:latin typeface="Arial" panose="020B0604020202020204" pitchFamily="34" charset="0"/>
                          <a:cs typeface="Arial" panose="020B0604020202020204" pitchFamily="34" charset="0"/>
                        </a:rPr>
                        <a:t>Jornada laboral, horario nocturno y tiempo de desplazamiento</a:t>
                      </a:r>
                    </a:p>
                    <a:p>
                      <a:pPr algn="l">
                        <a:lnSpc>
                          <a:spcPct val="107000"/>
                        </a:lnSpc>
                        <a:spcAft>
                          <a:spcPts val="0"/>
                        </a:spcAft>
                      </a:pP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s-ES" sz="1400" b="0" dirty="0">
                        <a:solidFill>
                          <a:srgbClr val="92D050"/>
                        </a:solidFill>
                        <a:effectLst/>
                      </a:endParaRPr>
                    </a:p>
                    <a:p>
                      <a:pPr algn="l">
                        <a:lnSpc>
                          <a:spcPct val="107000"/>
                        </a:lnSpc>
                        <a:spcAft>
                          <a:spcPts val="0"/>
                        </a:spcAft>
                      </a:pPr>
                      <a:endParaRPr lang="es-ES" sz="1400" b="0" dirty="0">
                        <a:solidFill>
                          <a:srgbClr val="92D050"/>
                        </a:solidFill>
                        <a:effectLst/>
                      </a:endParaRPr>
                    </a:p>
                    <a:p>
                      <a:pPr algn="l">
                        <a:lnSpc>
                          <a:spcPct val="107000"/>
                        </a:lnSpc>
                        <a:spcAft>
                          <a:spcPts val="0"/>
                        </a:spcAft>
                      </a:pPr>
                      <a:endParaRPr lang="es-ES" sz="1400" b="0" dirty="0">
                        <a:solidFill>
                          <a:srgbClr val="92D050"/>
                        </a:solidFill>
                        <a:effectLst/>
                      </a:endParaRPr>
                    </a:p>
                    <a:p>
                      <a:pPr algn="l">
                        <a:lnSpc>
                          <a:spcPct val="107000"/>
                        </a:lnSpc>
                        <a:spcAft>
                          <a:spcPts val="0"/>
                        </a:spcAft>
                      </a:pPr>
                      <a:r>
                        <a:rPr lang="es-ES" sz="1800" b="0" dirty="0">
                          <a:solidFill>
                            <a:srgbClr val="FF9933"/>
                          </a:solidFill>
                          <a:effectLst/>
                        </a:rPr>
                        <a:t>Colectivos: </a:t>
                      </a:r>
                    </a:p>
                    <a:p>
                      <a:pPr algn="l">
                        <a:lnSpc>
                          <a:spcPct val="107000"/>
                        </a:lnSpc>
                        <a:spcAft>
                          <a:spcPts val="0"/>
                        </a:spcAft>
                      </a:pPr>
                      <a:r>
                        <a:rPr lang="es-ES" sz="1800" b="0" dirty="0">
                          <a:solidFill>
                            <a:schemeClr val="bg1"/>
                          </a:solidFill>
                          <a:effectLst/>
                        </a:rPr>
                        <a:t>Personal de la Administración </a:t>
                      </a:r>
                      <a:endParaRPr lang="es-E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tx2"/>
                    </a:solidFill>
                  </a:tcPr>
                </a:tc>
                <a:tc>
                  <a:txBody>
                    <a:bodyPr/>
                    <a:lstStyle/>
                    <a:p>
                      <a:pPr marL="171450" indent="-171450" algn="just">
                        <a:lnSpc>
                          <a:spcPct val="107000"/>
                        </a:lnSpc>
                        <a:spcAft>
                          <a:spcPts val="0"/>
                        </a:spcAft>
                        <a:buFont typeface="Wingdings" panose="05000000000000000000" pitchFamily="2" charset="2"/>
                        <a:buChar char="ü"/>
                      </a:pPr>
                      <a:r>
                        <a:rPr lang="es-ES" sz="1400" b="1" dirty="0">
                          <a:solidFill>
                            <a:schemeClr val="accent1">
                              <a:lumMod val="50000"/>
                            </a:schemeClr>
                          </a:solidFill>
                          <a:effectLst/>
                          <a:latin typeface="Arial" panose="020B0604020202020204" pitchFamily="34" charset="0"/>
                          <a:cs typeface="Arial" panose="020B0604020202020204" pitchFamily="34" charset="0"/>
                        </a:rPr>
                        <a:t>Solo se podrán computar y </a:t>
                      </a:r>
                      <a:r>
                        <a:rPr lang="es-ES" sz="1400" b="1" u="sng" dirty="0">
                          <a:solidFill>
                            <a:schemeClr val="accent1">
                              <a:lumMod val="50000"/>
                            </a:schemeClr>
                          </a:solidFill>
                          <a:effectLst/>
                          <a:latin typeface="Arial" panose="020B0604020202020204" pitchFamily="34" charset="0"/>
                          <a:cs typeface="Arial" panose="020B0604020202020204" pitchFamily="34" charset="0"/>
                        </a:rPr>
                        <a:t>ser objeto de financiación las horas laborales dentro de la jornada laboral del trabajador que efectivamente se dejen de desempeñar por asistencia a las acciones formativas objeto del permiso individual de formación</a:t>
                      </a:r>
                      <a:r>
                        <a:rPr lang="es-ES" sz="1400" b="0" dirty="0">
                          <a:solidFill>
                            <a:schemeClr val="accent1">
                              <a:lumMod val="50000"/>
                            </a:schemeClr>
                          </a:solidFill>
                          <a:effectLst/>
                          <a:latin typeface="Arial" panose="020B0604020202020204" pitchFamily="34" charset="0"/>
                          <a:cs typeface="Arial" panose="020B0604020202020204" pitchFamily="34" charset="0"/>
                        </a:rPr>
                        <a:t>, salvo en el supuesto del trabajador nocturno en el que las horas de descanso se podrán imputar como horas laborales. </a:t>
                      </a:r>
                    </a:p>
                    <a:p>
                      <a:pPr marL="171450" lvl="0" indent="-171450" algn="just">
                        <a:lnSpc>
                          <a:spcPct val="107000"/>
                        </a:lnSpc>
                        <a:spcAft>
                          <a:spcPts val="0"/>
                        </a:spcAft>
                        <a:buFont typeface="Wingdings" panose="05000000000000000000" pitchFamily="2" charset="2"/>
                        <a:buChar char="ü"/>
                      </a:pPr>
                      <a:r>
                        <a:rPr lang="es-ES" sz="1400" b="1" u="none" dirty="0">
                          <a:solidFill>
                            <a:schemeClr val="accent1">
                              <a:lumMod val="50000"/>
                            </a:schemeClr>
                          </a:solidFill>
                          <a:effectLst/>
                          <a:latin typeface="Arial" panose="020B0604020202020204" pitchFamily="34" charset="0"/>
                          <a:cs typeface="Arial" panose="020B0604020202020204" pitchFamily="34" charset="0"/>
                        </a:rPr>
                        <a:t>Se podrá </a:t>
                      </a:r>
                      <a:r>
                        <a:rPr lang="es-ES" sz="1400" b="1" u="sng" dirty="0">
                          <a:solidFill>
                            <a:schemeClr val="accent1">
                              <a:lumMod val="50000"/>
                            </a:schemeClr>
                          </a:solidFill>
                          <a:effectLst/>
                          <a:latin typeface="Arial" panose="020B0604020202020204" pitchFamily="34" charset="0"/>
                          <a:cs typeface="Arial" panose="020B0604020202020204" pitchFamily="34" charset="0"/>
                        </a:rPr>
                        <a:t>incluir dentro de las horas laborales el tiempo de desplazamiento desde su lugar de trabajo al centro de formación cuando coincida con horas laborales.</a:t>
                      </a:r>
                    </a:p>
                    <a:p>
                      <a:pPr marL="171450" lvl="0" indent="-171450" algn="just">
                        <a:lnSpc>
                          <a:spcPct val="107000"/>
                        </a:lnSpc>
                        <a:spcAft>
                          <a:spcPts val="0"/>
                        </a:spcAft>
                        <a:buFont typeface="Wingdings" panose="05000000000000000000" pitchFamily="2" charset="2"/>
                        <a:buChar char="ü"/>
                      </a:pPr>
                      <a:endParaRPr lang="es-ES" sz="1400" b="1" u="sng" dirty="0">
                        <a:solidFill>
                          <a:schemeClr val="accent1">
                            <a:lumMod val="50000"/>
                          </a:schemeClr>
                        </a:solidFill>
                        <a:effectLst/>
                        <a:latin typeface="Arial" panose="020B0604020202020204" pitchFamily="34" charset="0"/>
                        <a:cs typeface="Arial" panose="020B0604020202020204" pitchFamily="34" charset="0"/>
                      </a:endParaRPr>
                    </a:p>
                    <a:p>
                      <a:pPr marL="171450" lvl="0" indent="-171450" algn="just">
                        <a:lnSpc>
                          <a:spcPct val="107000"/>
                        </a:lnSpc>
                        <a:spcAft>
                          <a:spcPts val="0"/>
                        </a:spcAft>
                        <a:buFont typeface="Wingdings" panose="05000000000000000000" pitchFamily="2" charset="2"/>
                        <a:buChar char="ü"/>
                      </a:pPr>
                      <a:r>
                        <a:rPr lang="es-ES" sz="1400" b="1" kern="1200" dirty="0">
                          <a:solidFill>
                            <a:schemeClr val="accent1">
                              <a:lumMod val="50000"/>
                            </a:schemeClr>
                          </a:solidFill>
                          <a:effectLst/>
                          <a:latin typeface="Arial" panose="020B0604020202020204" pitchFamily="34" charset="0"/>
                          <a:ea typeface="+mn-ea"/>
                          <a:cs typeface="Arial" panose="020B0604020202020204" pitchFamily="34" charset="0"/>
                        </a:rPr>
                        <a:t>Al personal laboral que presta sus servicios en las Administraciones Públicas, Organismos Públicos o Entidades de Derecho Público</a:t>
                      </a:r>
                      <a:r>
                        <a:rPr lang="es-ES" sz="1400" b="0" kern="1200" dirty="0">
                          <a:solidFill>
                            <a:schemeClr val="accent1">
                              <a:lumMod val="50000"/>
                            </a:schemeClr>
                          </a:solidFill>
                          <a:effectLst/>
                          <a:latin typeface="Arial" panose="020B0604020202020204" pitchFamily="34" charset="0"/>
                          <a:ea typeface="+mn-ea"/>
                          <a:cs typeface="Arial" panose="020B0604020202020204" pitchFamily="34" charset="0"/>
                        </a:rPr>
                        <a:t>, le será de aplicación, en su caso, </a:t>
                      </a:r>
                      <a:r>
                        <a:rPr lang="es-ES" sz="1400" b="1" u="sng" kern="1200" dirty="0">
                          <a:solidFill>
                            <a:schemeClr val="accent1">
                              <a:lumMod val="50000"/>
                            </a:schemeClr>
                          </a:solidFill>
                          <a:effectLst/>
                          <a:latin typeface="Arial" panose="020B0604020202020204" pitchFamily="34" charset="0"/>
                          <a:ea typeface="+mn-ea"/>
                          <a:cs typeface="Arial" panose="020B0604020202020204" pitchFamily="34" charset="0"/>
                        </a:rPr>
                        <a:t>el régimen de permisos para la formación previsto en sus respectivos ámbitos</a:t>
                      </a:r>
                      <a:r>
                        <a:rPr lang="es-ES" sz="1400" b="0" u="sng" kern="1200" dirty="0">
                          <a:solidFill>
                            <a:schemeClr val="accent1">
                              <a:lumMod val="50000"/>
                            </a:schemeClr>
                          </a:solidFill>
                          <a:effectLst/>
                          <a:latin typeface="Arial" panose="020B0604020202020204" pitchFamily="34" charset="0"/>
                          <a:ea typeface="+mn-ea"/>
                          <a:cs typeface="Arial" panose="020B0604020202020204" pitchFamily="34" charset="0"/>
                        </a:rPr>
                        <a:t>. </a:t>
                      </a:r>
                      <a:r>
                        <a:rPr lang="es-ES" sz="1400" b="0" i="1" u="none" kern="1200" dirty="0">
                          <a:solidFill>
                            <a:schemeClr val="accent1">
                              <a:lumMod val="50000"/>
                            </a:schemeClr>
                          </a:solidFill>
                          <a:effectLst/>
                          <a:latin typeface="Arial" panose="020B0604020202020204" pitchFamily="34" charset="0"/>
                          <a:ea typeface="+mn-ea"/>
                          <a:cs typeface="Arial" panose="020B0604020202020204" pitchFamily="34" charset="0"/>
                        </a:rPr>
                        <a:t>(</a:t>
                      </a:r>
                      <a:r>
                        <a:rPr lang="es-ES" sz="1400" b="0" i="1" u="sng" kern="1200" dirty="0">
                          <a:solidFill>
                            <a:schemeClr val="accent1">
                              <a:lumMod val="50000"/>
                            </a:schemeClr>
                          </a:solidFill>
                          <a:effectLst/>
                          <a:latin typeface="Arial" panose="020B0604020202020204" pitchFamily="34" charset="0"/>
                          <a:ea typeface="+mn-ea"/>
                          <a:cs typeface="Arial" panose="020B0604020202020204" pitchFamily="34" charset="0"/>
                        </a:rPr>
                        <a:t>No</a:t>
                      </a:r>
                      <a:r>
                        <a:rPr lang="es-ES" sz="1400" b="0" i="1" u="sng" kern="1200" baseline="0" dirty="0">
                          <a:solidFill>
                            <a:schemeClr val="accent1">
                              <a:lumMod val="50000"/>
                            </a:schemeClr>
                          </a:solidFill>
                          <a:effectLst/>
                          <a:latin typeface="Arial" panose="020B0604020202020204" pitchFamily="34" charset="0"/>
                          <a:ea typeface="+mn-ea"/>
                          <a:cs typeface="Arial" panose="020B0604020202020204" pitchFamily="34" charset="0"/>
                        </a:rPr>
                        <a:t> es un colectivo bonificable)</a:t>
                      </a:r>
                      <a:endParaRPr lang="es-ES" sz="1400" b="0" i="1" u="sng" kern="1200" dirty="0">
                        <a:solidFill>
                          <a:schemeClr val="accent1">
                            <a:lumMod val="50000"/>
                          </a:schemeClr>
                        </a:solidFill>
                        <a:effectLst/>
                        <a:latin typeface="Arial" panose="020B0604020202020204" pitchFamily="34" charset="0"/>
                        <a:ea typeface="+mn-ea"/>
                        <a:cs typeface="Arial" panose="020B0604020202020204" pitchFamily="34" charset="0"/>
                      </a:endParaRPr>
                    </a:p>
                    <a:p>
                      <a:pPr marL="171450" lvl="0" indent="-171450" algn="l">
                        <a:lnSpc>
                          <a:spcPct val="107000"/>
                        </a:lnSpc>
                        <a:spcAft>
                          <a:spcPts val="0"/>
                        </a:spcAft>
                        <a:buFont typeface="Wingdings" panose="05000000000000000000" pitchFamily="2" charset="2"/>
                        <a:buChar char="ü"/>
                      </a:pPr>
                      <a:endParaRPr lang="es-ES" sz="1200" b="0" u="sng" dirty="0">
                        <a:solidFill>
                          <a:schemeClr val="tx1"/>
                        </a:solidFill>
                        <a:effectLst/>
                      </a:endParaRPr>
                    </a:p>
                  </a:txBody>
                  <a:tcPr marL="44450" marR="44450" marT="0" marB="0" anchor="b">
                    <a:solidFill>
                      <a:schemeClr val="bg1">
                        <a:lumMod val="95000"/>
                      </a:schemeClr>
                    </a:solidFill>
                  </a:tcPr>
                </a:tc>
                <a:extLst>
                  <a:ext uri="{0D108BD9-81ED-4DB2-BD59-A6C34878D82A}">
                    <a16:rowId xmlns:a16="http://schemas.microsoft.com/office/drawing/2014/main" val="10000"/>
                  </a:ext>
                </a:extLst>
              </a:tr>
            </a:tbl>
          </a:graphicData>
        </a:graphic>
      </p:graphicFrame>
      <p:sp>
        <p:nvSpPr>
          <p:cNvPr id="11" name="CuadroTexto 10"/>
          <p:cNvSpPr txBox="1"/>
          <p:nvPr/>
        </p:nvSpPr>
        <p:spPr>
          <a:xfrm>
            <a:off x="3570123" y="1559160"/>
            <a:ext cx="1598901"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800" b="1" dirty="0">
                <a:ln w="6600">
                  <a:solidFill>
                    <a:schemeClr val="accent2"/>
                  </a:solidFill>
                  <a:prstDash val="solid"/>
                </a:ln>
                <a:solidFill>
                  <a:srgbClr val="FF9933"/>
                </a:solidFill>
                <a:effectLst>
                  <a:outerShdw dist="38100" dir="2700000" algn="tl" rotWithShape="0">
                    <a:schemeClr val="accent2"/>
                  </a:outerShdw>
                </a:effectLst>
                <a:latin typeface="Arial" panose="020B0604020202020204" pitchFamily="34" charset="0"/>
                <a:cs typeface="Arial" panose="020B0604020202020204" pitchFamily="34" charset="0"/>
              </a:rPr>
              <a:t>Cuáles:</a:t>
            </a:r>
          </a:p>
        </p:txBody>
      </p:sp>
      <p:sp>
        <p:nvSpPr>
          <p:cNvPr id="8" name="CuadroTexto 7"/>
          <p:cNvSpPr txBox="1"/>
          <p:nvPr/>
        </p:nvSpPr>
        <p:spPr>
          <a:xfrm>
            <a:off x="79828" y="1556792"/>
            <a:ext cx="1359832"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800" b="1" dirty="0">
                <a:ln w="6600">
                  <a:solidFill>
                    <a:schemeClr val="accent2"/>
                  </a:solidFill>
                  <a:prstDash val="solid"/>
                </a:ln>
                <a:solidFill>
                  <a:srgbClr val="FF9933"/>
                </a:solidFill>
                <a:effectLst>
                  <a:outerShdw dist="38100" dir="2700000" algn="tl" rotWithShape="0">
                    <a:schemeClr val="accent2"/>
                  </a:outerShdw>
                </a:effectLst>
                <a:latin typeface="Arial" panose="020B0604020202020204" pitchFamily="34" charset="0"/>
                <a:cs typeface="Arial" panose="020B0604020202020204" pitchFamily="34" charset="0"/>
              </a:rPr>
              <a:t>Dónde</a:t>
            </a:r>
          </a:p>
        </p:txBody>
      </p:sp>
      <p:sp>
        <p:nvSpPr>
          <p:cNvPr id="10" name="CuadroTexto 9"/>
          <p:cNvSpPr txBox="1"/>
          <p:nvPr/>
        </p:nvSpPr>
        <p:spPr>
          <a:xfrm>
            <a:off x="1674548" y="1557976"/>
            <a:ext cx="1304741"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800" b="1" dirty="0">
                <a:ln w="6600">
                  <a:solidFill>
                    <a:schemeClr val="accent2"/>
                  </a:solidFill>
                  <a:prstDash val="solid"/>
                </a:ln>
                <a:solidFill>
                  <a:srgbClr val="FFFFFF"/>
                </a:solidFill>
                <a:effectLst>
                  <a:outerShdw dist="38100" dir="2700000" algn="tl" rotWithShape="0">
                    <a:schemeClr val="accent2"/>
                  </a:outerShdw>
                </a:effectLst>
              </a:rPr>
              <a:t> </a:t>
            </a:r>
            <a:r>
              <a:rPr lang="es-ES" sz="2800" b="1" dirty="0">
                <a:ln w="6600">
                  <a:solidFill>
                    <a:schemeClr val="accent2"/>
                  </a:solidFill>
                  <a:prstDash val="solid"/>
                </a:ln>
                <a:solidFill>
                  <a:srgbClr val="FF9933"/>
                </a:solidFill>
                <a:effectLst>
                  <a:outerShdw dist="38100" dir="2700000" algn="tl" rotWithShape="0">
                    <a:schemeClr val="accent2"/>
                  </a:outerShdw>
                </a:effectLst>
                <a:latin typeface="Arial" panose="020B0604020202020204" pitchFamily="34" charset="0"/>
                <a:cs typeface="Arial" panose="020B0604020202020204" pitchFamily="34" charset="0"/>
              </a:rPr>
              <a:t>Qué</a:t>
            </a:r>
          </a:p>
        </p:txBody>
      </p:sp>
      <p:sp>
        <p:nvSpPr>
          <p:cNvPr id="16" name="CuadroTexto 15"/>
          <p:cNvSpPr txBox="1"/>
          <p:nvPr/>
        </p:nvSpPr>
        <p:spPr>
          <a:xfrm>
            <a:off x="5380789" y="1495236"/>
            <a:ext cx="4248471"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 typeface="Wingdings" panose="05000000000000000000" pitchFamily="2" charset="2"/>
              <a:buChar char="ü"/>
            </a:pPr>
            <a:r>
              <a:rPr lang="es-ES" sz="2000" dirty="0">
                <a:ln w="0"/>
                <a:solidFill>
                  <a:schemeClr val="accent1"/>
                </a:solidFill>
                <a:effectLst>
                  <a:outerShdw blurRad="38100" dist="25400" dir="5400000" algn="ctr" rotWithShape="0">
                    <a:srgbClr val="6E747A">
                      <a:alpha val="43000"/>
                    </a:srgbClr>
                  </a:outerShdw>
                </a:effectLst>
              </a:rPr>
              <a:t>Iniciativa independiente de AA.FF. </a:t>
            </a:r>
            <a:r>
              <a:rPr lang="es-ES" sz="1600" dirty="0">
                <a:ln w="0"/>
                <a:solidFill>
                  <a:schemeClr val="accent1"/>
                </a:solidFill>
                <a:effectLst>
                  <a:outerShdw blurRad="38100" dist="25400" dir="5400000" algn="ctr" rotWithShape="0">
                    <a:srgbClr val="6E747A">
                      <a:alpha val="43000"/>
                    </a:srgbClr>
                  </a:outerShdw>
                </a:effectLst>
              </a:rPr>
              <a:t>(Capítulo V RD 694/2017)</a:t>
            </a:r>
          </a:p>
        </p:txBody>
      </p:sp>
      <p:sp>
        <p:nvSpPr>
          <p:cNvPr id="9" name="CuadroTexto 8"/>
          <p:cNvSpPr txBox="1"/>
          <p:nvPr/>
        </p:nvSpPr>
        <p:spPr>
          <a:xfrm>
            <a:off x="488504" y="188640"/>
            <a:ext cx="9145016" cy="954107"/>
          </a:xfrm>
          <a:prstGeom prst="rect">
            <a:avLst/>
          </a:prstGeom>
          <a:noFill/>
        </p:spPr>
        <p:txBody>
          <a:bodyPr wrap="square" rtlCol="0">
            <a:spAutoFit/>
          </a:bodyPr>
          <a:lstStyle/>
          <a:p>
            <a:pPr algn="ctr"/>
            <a:r>
              <a:rPr lang="es-ES" sz="2800" dirty="0">
                <a:solidFill>
                  <a:schemeClr val="bg1"/>
                </a:solidFill>
              </a:rPr>
              <a:t>Instrucción Seguimiento y Control PIF 2019    </a:t>
            </a:r>
            <a:r>
              <a:rPr lang="es-ES" sz="2800" b="1" dirty="0">
                <a:solidFill>
                  <a:schemeClr val="accent1">
                    <a:lumMod val="50000"/>
                  </a:schemeClr>
                </a:solidFill>
              </a:rPr>
              <a:t>Novedades Normativa</a:t>
            </a:r>
            <a:endParaRPr lang="es-ES" sz="2800" b="1" dirty="0">
              <a:solidFill>
                <a:schemeClr val="accent1">
                  <a:lumMod val="50000"/>
                </a:schemeClr>
              </a:solidFill>
              <a:latin typeface="+mn-lt"/>
            </a:endParaRPr>
          </a:p>
        </p:txBody>
      </p:sp>
    </p:spTree>
    <p:extLst>
      <p:ext uri="{BB962C8B-B14F-4D97-AF65-F5344CB8AC3E}">
        <p14:creationId xmlns:p14="http://schemas.microsoft.com/office/powerpoint/2010/main" val="522884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08584" y="116632"/>
            <a:ext cx="7696212" cy="892552"/>
          </a:xfrm>
          <a:prstGeom prst="rect">
            <a:avLst/>
          </a:prstGeom>
          <a:noFill/>
        </p:spPr>
        <p:txBody>
          <a:bodyPr wrap="square" rtlCol="0">
            <a:spAutoFit/>
          </a:bodyPr>
          <a:lstStyle/>
          <a:p>
            <a:pPr algn="ctr"/>
            <a:r>
              <a:rPr lang="es-ES" sz="2800" dirty="0">
                <a:solidFill>
                  <a:schemeClr val="bg1"/>
                </a:solidFill>
              </a:rPr>
              <a:t>Instrucción Seguimiento y Control PIF 2019 </a:t>
            </a:r>
          </a:p>
          <a:p>
            <a:pPr algn="ctr"/>
            <a:r>
              <a:rPr lang="es-ES" sz="2400" b="1" dirty="0">
                <a:solidFill>
                  <a:schemeClr val="accent1">
                    <a:lumMod val="50000"/>
                  </a:schemeClr>
                </a:solidFill>
              </a:rPr>
              <a:t>Documentación a solicitar y desplazamiento</a:t>
            </a:r>
            <a:endParaRPr lang="es-ES" sz="2400" b="1" dirty="0">
              <a:solidFill>
                <a:schemeClr val="accent1">
                  <a:lumMod val="50000"/>
                </a:schemeClr>
              </a:solidFill>
              <a:latin typeface="+mn-lt"/>
            </a:endParaRPr>
          </a:p>
        </p:txBody>
      </p:sp>
      <p:graphicFrame>
        <p:nvGraphicFramePr>
          <p:cNvPr id="4" name="Diagrama 3"/>
          <p:cNvGraphicFramePr/>
          <p:nvPr/>
        </p:nvGraphicFramePr>
        <p:xfrm>
          <a:off x="704528" y="1268760"/>
          <a:ext cx="8784976"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1352600" y="1504000"/>
            <a:ext cx="174883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ES" sz="1600" dirty="0">
                <a:solidFill>
                  <a:schemeClr val="accent1">
                    <a:lumMod val="50000"/>
                  </a:schemeClr>
                </a:solidFill>
              </a:rPr>
              <a:t>DESPLAZAMIENTO A  LA EMPRESA </a:t>
            </a:r>
          </a:p>
        </p:txBody>
      </p:sp>
      <p:sp>
        <p:nvSpPr>
          <p:cNvPr id="7" name="CuadroTexto 6"/>
          <p:cNvSpPr txBox="1"/>
          <p:nvPr/>
        </p:nvSpPr>
        <p:spPr>
          <a:xfrm>
            <a:off x="4519948" y="1692511"/>
            <a:ext cx="1801203"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ES" sz="1600" dirty="0">
                <a:solidFill>
                  <a:schemeClr val="accent1">
                    <a:lumMod val="50000"/>
                  </a:schemeClr>
                </a:solidFill>
              </a:rPr>
              <a:t>DESPLAZAMIENTO A LA ENTIDAD ORGANIZADORA  </a:t>
            </a:r>
          </a:p>
        </p:txBody>
      </p:sp>
      <p:sp>
        <p:nvSpPr>
          <p:cNvPr id="8" name="CuadroTexto 7"/>
          <p:cNvSpPr txBox="1"/>
          <p:nvPr/>
        </p:nvSpPr>
        <p:spPr>
          <a:xfrm>
            <a:off x="7313377" y="1796388"/>
            <a:ext cx="1744079"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ES" sz="1600" dirty="0">
                <a:solidFill>
                  <a:schemeClr val="accent1">
                    <a:lumMod val="50000"/>
                  </a:schemeClr>
                </a:solidFill>
              </a:rPr>
              <a:t>DESPLAZAMIENTO AL CENTRO DE FORMACIÓN</a:t>
            </a:r>
          </a:p>
        </p:txBody>
      </p:sp>
      <p:sp>
        <p:nvSpPr>
          <p:cNvPr id="11" name="CuadroTexto 10"/>
          <p:cNvSpPr txBox="1"/>
          <p:nvPr/>
        </p:nvSpPr>
        <p:spPr>
          <a:xfrm>
            <a:off x="848544" y="5229200"/>
            <a:ext cx="2061590" cy="461665"/>
          </a:xfrm>
          <a:prstGeom prst="rect">
            <a:avLst/>
          </a:prstGeom>
          <a:noFill/>
        </p:spPr>
        <p:txBody>
          <a:bodyPr wrap="none" rtlCol="0">
            <a:spAutoFit/>
          </a:bodyPr>
          <a:lstStyle/>
          <a:p>
            <a:r>
              <a:rPr lang="es-ES" sz="1200" b="1" dirty="0">
                <a:solidFill>
                  <a:srgbClr val="FF9933"/>
                </a:solidFill>
              </a:rPr>
              <a:t>DOCUMENTACION SEPE:</a:t>
            </a:r>
          </a:p>
          <a:p>
            <a:endParaRPr lang="es-ES" sz="1200" b="1" dirty="0">
              <a:solidFill>
                <a:srgbClr val="FF9933"/>
              </a:solidFill>
            </a:endParaRPr>
          </a:p>
        </p:txBody>
      </p:sp>
      <p:sp>
        <p:nvSpPr>
          <p:cNvPr id="12" name="CuadroTexto 11"/>
          <p:cNvSpPr txBox="1"/>
          <p:nvPr/>
        </p:nvSpPr>
        <p:spPr>
          <a:xfrm>
            <a:off x="7113240" y="4979666"/>
            <a:ext cx="2110915" cy="830997"/>
          </a:xfrm>
          <a:prstGeom prst="rect">
            <a:avLst/>
          </a:prstGeom>
          <a:noFill/>
        </p:spPr>
        <p:txBody>
          <a:bodyPr wrap="square" rtlCol="0">
            <a:spAutoFit/>
          </a:bodyPr>
          <a:lstStyle/>
          <a:p>
            <a:r>
              <a:rPr lang="es-ES" sz="1200" b="1" dirty="0">
                <a:solidFill>
                  <a:srgbClr val="FF9933"/>
                </a:solidFill>
              </a:rPr>
              <a:t>DOCUMENTACION SEPE:</a:t>
            </a:r>
          </a:p>
          <a:p>
            <a:pPr marL="171450" indent="-171450">
              <a:buFont typeface="Arial" panose="020B0604020202020204" pitchFamily="34" charset="0"/>
              <a:buChar char="•"/>
            </a:pPr>
            <a:r>
              <a:rPr lang="es-ES" sz="1200" b="1" i="1" dirty="0">
                <a:solidFill>
                  <a:schemeClr val="accent6"/>
                </a:solidFill>
                <a:latin typeface="Arial" panose="020B0604020202020204" pitchFamily="34" charset="0"/>
                <a:cs typeface="Arial" panose="020B0604020202020204" pitchFamily="34" charset="0"/>
              </a:rPr>
              <a:t>REQUERIMIENTO </a:t>
            </a:r>
          </a:p>
          <a:p>
            <a:pPr marL="171450" indent="-171450">
              <a:buFont typeface="Arial" panose="020B0604020202020204" pitchFamily="34" charset="0"/>
              <a:buChar char="•"/>
            </a:pPr>
            <a:r>
              <a:rPr lang="es-ES" sz="1200" b="1" i="1" dirty="0">
                <a:solidFill>
                  <a:schemeClr val="accent6"/>
                </a:solidFill>
                <a:latin typeface="Arial" panose="020B0604020202020204" pitchFamily="34" charset="0"/>
                <a:cs typeface="Arial" panose="020B0604020202020204" pitchFamily="34" charset="0"/>
              </a:rPr>
              <a:t>HOJA DE VISITA</a:t>
            </a:r>
          </a:p>
          <a:p>
            <a:endParaRPr lang="es-ES" sz="1200" b="1" dirty="0">
              <a:solidFill>
                <a:srgbClr val="FF9933"/>
              </a:solidFill>
            </a:endParaRPr>
          </a:p>
        </p:txBody>
      </p:sp>
      <p:sp>
        <p:nvSpPr>
          <p:cNvPr id="13" name="CuadroTexto 12"/>
          <p:cNvSpPr txBox="1"/>
          <p:nvPr/>
        </p:nvSpPr>
        <p:spPr>
          <a:xfrm>
            <a:off x="4376936" y="4846150"/>
            <a:ext cx="2110915" cy="830997"/>
          </a:xfrm>
          <a:prstGeom prst="rect">
            <a:avLst/>
          </a:prstGeom>
          <a:noFill/>
        </p:spPr>
        <p:txBody>
          <a:bodyPr wrap="square" rtlCol="0">
            <a:spAutoFit/>
          </a:bodyPr>
          <a:lstStyle/>
          <a:p>
            <a:r>
              <a:rPr lang="es-ES" sz="1200" b="1" dirty="0">
                <a:solidFill>
                  <a:srgbClr val="FF9933"/>
                </a:solidFill>
              </a:rPr>
              <a:t>DOCUMENTACION SEPE:</a:t>
            </a:r>
          </a:p>
          <a:p>
            <a:pPr marL="171450" indent="-171450">
              <a:buFont typeface="Arial" panose="020B0604020202020204" pitchFamily="34" charset="0"/>
              <a:buChar char="•"/>
            </a:pPr>
            <a:r>
              <a:rPr lang="es-ES" sz="1200" b="1" i="1" dirty="0">
                <a:solidFill>
                  <a:schemeClr val="accent6"/>
                </a:solidFill>
                <a:latin typeface="Arial" panose="020B0604020202020204" pitchFamily="34" charset="0"/>
                <a:cs typeface="Arial" panose="020B0604020202020204" pitchFamily="34" charset="0"/>
              </a:rPr>
              <a:t>REQUERIMIENTO </a:t>
            </a:r>
          </a:p>
          <a:p>
            <a:pPr marL="171450" indent="-171450">
              <a:buFont typeface="Arial" panose="020B0604020202020204" pitchFamily="34" charset="0"/>
              <a:buChar char="•"/>
            </a:pPr>
            <a:r>
              <a:rPr lang="es-ES" sz="1200" b="1" i="1" dirty="0">
                <a:solidFill>
                  <a:schemeClr val="accent6"/>
                </a:solidFill>
                <a:latin typeface="Arial" panose="020B0604020202020204" pitchFamily="34" charset="0"/>
                <a:cs typeface="Arial" panose="020B0604020202020204" pitchFamily="34" charset="0"/>
              </a:rPr>
              <a:t>HOJA DE VISITA</a:t>
            </a:r>
          </a:p>
          <a:p>
            <a:endParaRPr lang="es-ES" sz="1200" b="1" dirty="0">
              <a:solidFill>
                <a:srgbClr val="FF9933"/>
              </a:solidFill>
            </a:endParaRPr>
          </a:p>
        </p:txBody>
      </p:sp>
    </p:spTree>
    <p:extLst>
      <p:ext uri="{BB962C8B-B14F-4D97-AF65-F5344CB8AC3E}">
        <p14:creationId xmlns:p14="http://schemas.microsoft.com/office/powerpoint/2010/main" val="3012063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solidFill>
            <a:schemeClr val="accent1">
              <a:lumMod val="40000"/>
              <a:lumOff val="60000"/>
            </a:schemeClr>
          </a:solidFill>
          <a:ln w="6350">
            <a:solidFill>
              <a:schemeClr val="tx1"/>
            </a:solidFill>
          </a:ln>
        </p:spPr>
        <p:txBody>
          <a:bodyPr/>
          <a:lstStyle/>
          <a:p>
            <a:r>
              <a:rPr lang="es-ES" sz="9800" dirty="0">
                <a:solidFill>
                  <a:srgbClr val="FF9933"/>
                </a:solidFill>
                <a:latin typeface="Arial" panose="020B0604020202020204" pitchFamily="34" charset="0"/>
                <a:cs typeface="Arial" panose="020B0604020202020204" pitchFamily="34" charset="0"/>
              </a:rPr>
              <a:t>G</a:t>
            </a:r>
            <a:r>
              <a:rPr lang="es-ES" sz="7200" dirty="0">
                <a:solidFill>
                  <a:schemeClr val="tx2"/>
                </a:solidFill>
                <a:latin typeface="Arial" panose="020B0604020202020204" pitchFamily="34" charset="0"/>
                <a:cs typeface="Arial" panose="020B0604020202020204" pitchFamily="34" charset="0"/>
              </a:rPr>
              <a:t>R</a:t>
            </a:r>
            <a:r>
              <a:rPr lang="es-ES" sz="8800" dirty="0">
                <a:solidFill>
                  <a:schemeClr val="bg1">
                    <a:lumMod val="50000"/>
                  </a:schemeClr>
                </a:solidFill>
              </a:rPr>
              <a:t>A</a:t>
            </a:r>
            <a:r>
              <a:rPr lang="es-ES" sz="8800" dirty="0">
                <a:solidFill>
                  <a:schemeClr val="accent1"/>
                </a:solidFill>
                <a:latin typeface="Arial" panose="020B0604020202020204" pitchFamily="34" charset="0"/>
                <a:cs typeface="Arial" panose="020B0604020202020204" pitchFamily="34" charset="0"/>
              </a:rPr>
              <a:t>C</a:t>
            </a:r>
            <a:r>
              <a:rPr lang="es-ES" sz="8800" dirty="0">
                <a:solidFill>
                  <a:srgbClr val="FF9933"/>
                </a:solidFill>
              </a:rPr>
              <a:t>I</a:t>
            </a:r>
            <a:r>
              <a:rPr lang="es-ES" sz="8800" dirty="0">
                <a:solidFill>
                  <a:schemeClr val="tx1">
                    <a:lumMod val="65000"/>
                    <a:lumOff val="35000"/>
                  </a:schemeClr>
                </a:solidFill>
              </a:rPr>
              <a:t>A</a:t>
            </a:r>
            <a:r>
              <a:rPr lang="es-ES" sz="8800" dirty="0">
                <a:solidFill>
                  <a:schemeClr val="tx2">
                    <a:lumMod val="75000"/>
                  </a:schemeClr>
                </a:solidFill>
              </a:rPr>
              <a:t>S</a:t>
            </a:r>
            <a:r>
              <a:rPr lang="es-ES" sz="8800" dirty="0"/>
              <a:t> </a:t>
            </a:r>
          </a:p>
        </p:txBody>
      </p:sp>
      <p:sp>
        <p:nvSpPr>
          <p:cNvPr id="5" name="CuadroTexto 4"/>
          <p:cNvSpPr txBox="1"/>
          <p:nvPr/>
        </p:nvSpPr>
        <p:spPr>
          <a:xfrm>
            <a:off x="1208584" y="116632"/>
            <a:ext cx="7696212" cy="523220"/>
          </a:xfrm>
          <a:prstGeom prst="rect">
            <a:avLst/>
          </a:prstGeom>
          <a:noFill/>
        </p:spPr>
        <p:txBody>
          <a:bodyPr wrap="square" rtlCol="0">
            <a:spAutoFit/>
          </a:bodyPr>
          <a:lstStyle/>
          <a:p>
            <a:pPr algn="ctr"/>
            <a:r>
              <a:rPr lang="es-ES" sz="2800" dirty="0">
                <a:solidFill>
                  <a:schemeClr val="bg1"/>
                </a:solidFill>
              </a:rPr>
              <a:t>Instrucción Seguimiento y Control PIF 2019 </a:t>
            </a:r>
          </a:p>
        </p:txBody>
      </p:sp>
    </p:spTree>
    <p:extLst>
      <p:ext uri="{BB962C8B-B14F-4D97-AF65-F5344CB8AC3E}">
        <p14:creationId xmlns:p14="http://schemas.microsoft.com/office/powerpoint/2010/main" val="286526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6779" y="285031"/>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Objetivos</a:t>
            </a:r>
          </a:p>
        </p:txBody>
      </p:sp>
      <p:sp>
        <p:nvSpPr>
          <p:cNvPr id="4" name="Text Box 4"/>
          <p:cNvSpPr txBox="1">
            <a:spLocks noChangeArrowheads="1"/>
          </p:cNvSpPr>
          <p:nvPr/>
        </p:nvSpPr>
        <p:spPr bwMode="auto">
          <a:xfrm>
            <a:off x="342713" y="1196752"/>
            <a:ext cx="9408095" cy="5001369"/>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marL="342900" indent="-342900" algn="just" eaLnBrk="1" hangingPunct="1">
              <a:spcBef>
                <a:spcPct val="50000"/>
              </a:spcBef>
              <a:buFont typeface="Arial" panose="020B0604020202020204" pitchFamily="34" charset="0"/>
              <a:buChar char="•"/>
            </a:pPr>
            <a:r>
              <a:rPr lang="es-ES" sz="3200" b="1" dirty="0">
                <a:solidFill>
                  <a:schemeClr val="accent1">
                    <a:lumMod val="75000"/>
                  </a:schemeClr>
                </a:solidFill>
              </a:rPr>
              <a:t>Elaborar procedimientos y criterios.</a:t>
            </a:r>
          </a:p>
          <a:p>
            <a:pPr marL="342900" indent="-342900" algn="just" eaLnBrk="1" hangingPunct="1">
              <a:spcBef>
                <a:spcPct val="50000"/>
              </a:spcBef>
              <a:buFont typeface="Arial" panose="020B0604020202020204" pitchFamily="34" charset="0"/>
              <a:buChar char="•"/>
            </a:pPr>
            <a:r>
              <a:rPr lang="es-ES" sz="3200" b="1" dirty="0">
                <a:solidFill>
                  <a:schemeClr val="accent1">
                    <a:lumMod val="75000"/>
                  </a:schemeClr>
                </a:solidFill>
              </a:rPr>
              <a:t>Homogeneizar criterios de actuación a seguir por las Direcciones Provinciales.</a:t>
            </a:r>
          </a:p>
          <a:p>
            <a:pPr marL="342900" indent="-342900" algn="just" eaLnBrk="1" hangingPunct="1">
              <a:spcBef>
                <a:spcPct val="50000"/>
              </a:spcBef>
              <a:buFont typeface="Arial" panose="020B0604020202020204" pitchFamily="34" charset="0"/>
              <a:buChar char="•"/>
            </a:pPr>
            <a:endParaRPr lang="es-ES" sz="2400" b="1" dirty="0">
              <a:solidFill>
                <a:schemeClr val="accent1">
                  <a:lumMod val="75000"/>
                </a:schemeClr>
              </a:solidFill>
            </a:endParaRPr>
          </a:p>
          <a:p>
            <a:pPr marL="342900" indent="-342900" algn="just" eaLnBrk="1" hangingPunct="1">
              <a:spcBef>
                <a:spcPct val="50000"/>
              </a:spcBef>
              <a:buFont typeface="Arial" panose="020B0604020202020204" pitchFamily="34" charset="0"/>
              <a:buChar char="•"/>
            </a:pPr>
            <a:endParaRPr lang="es-ES" sz="2400" b="1" dirty="0">
              <a:solidFill>
                <a:schemeClr val="accent1">
                  <a:lumMod val="75000"/>
                </a:schemeClr>
              </a:solidFill>
            </a:endParaRPr>
          </a:p>
          <a:p>
            <a:pPr marL="342900" indent="-342900" algn="just" eaLnBrk="1" hangingPunct="1">
              <a:spcBef>
                <a:spcPct val="50000"/>
              </a:spcBef>
              <a:buFont typeface="Arial" panose="020B0604020202020204" pitchFamily="34" charset="0"/>
              <a:buChar char="•"/>
            </a:pPr>
            <a:endParaRPr lang="es-ES" sz="2400" b="1" dirty="0">
              <a:solidFill>
                <a:schemeClr val="accent1">
                  <a:lumMod val="75000"/>
                </a:schemeClr>
              </a:solidFill>
            </a:endParaRPr>
          </a:p>
          <a:p>
            <a:pPr marL="342900" indent="-342900" algn="just" eaLnBrk="1" hangingPunct="1">
              <a:spcBef>
                <a:spcPct val="50000"/>
              </a:spcBef>
              <a:buFont typeface="Arial" panose="020B0604020202020204" pitchFamily="34" charset="0"/>
              <a:buChar char="•"/>
            </a:pPr>
            <a:endParaRPr lang="es-ES" sz="2400" b="1" dirty="0">
              <a:solidFill>
                <a:schemeClr val="accent1">
                  <a:lumMod val="75000"/>
                </a:schemeClr>
              </a:solidFill>
            </a:endParaRPr>
          </a:p>
          <a:p>
            <a:pPr marL="342900" indent="-342900" algn="just" eaLnBrk="1" hangingPunct="1">
              <a:spcBef>
                <a:spcPct val="50000"/>
              </a:spcBef>
              <a:buFont typeface="Arial" panose="020B0604020202020204" pitchFamily="34" charset="0"/>
              <a:buChar char="•"/>
            </a:pPr>
            <a:endParaRPr lang="es-ES" sz="2400" b="1" dirty="0">
              <a:solidFill>
                <a:schemeClr val="accent1">
                  <a:lumMod val="75000"/>
                </a:schemeClr>
              </a:solidFill>
            </a:endParaRPr>
          </a:p>
          <a:p>
            <a:pPr algn="just" eaLnBrk="1" hangingPunct="1">
              <a:spcBef>
                <a:spcPct val="50000"/>
              </a:spcBef>
            </a:pPr>
            <a:endParaRPr lang="es-ES" sz="1800" b="1" i="1" dirty="0">
              <a:solidFill>
                <a:schemeClr val="accent1">
                  <a:lumMod val="75000"/>
                </a:schemeClr>
              </a:solidFill>
            </a:endParaRPr>
          </a:p>
        </p:txBody>
      </p:sp>
      <p:sp>
        <p:nvSpPr>
          <p:cNvPr id="5" name="12 Rectángulo redondeado"/>
          <p:cNvSpPr/>
          <p:nvPr/>
        </p:nvSpPr>
        <p:spPr>
          <a:xfrm>
            <a:off x="488504" y="4586634"/>
            <a:ext cx="4032447" cy="1440160"/>
          </a:xfrm>
          <a:prstGeom prst="roundRect">
            <a:avLst/>
          </a:prstGeom>
          <a:no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3200" b="1" dirty="0">
                <a:solidFill>
                  <a:schemeClr val="accent6">
                    <a:lumMod val="75000"/>
                  </a:schemeClr>
                </a:solidFill>
              </a:rPr>
              <a:t>Acciones formativas </a:t>
            </a:r>
          </a:p>
        </p:txBody>
      </p:sp>
      <p:sp>
        <p:nvSpPr>
          <p:cNvPr id="7" name="12 Rectángulo redondeado"/>
          <p:cNvSpPr/>
          <p:nvPr/>
        </p:nvSpPr>
        <p:spPr>
          <a:xfrm>
            <a:off x="5313040" y="4596300"/>
            <a:ext cx="4337834" cy="1440160"/>
          </a:xfrm>
          <a:prstGeom prst="roundRect">
            <a:avLst/>
          </a:prstGeom>
          <a:solidFill>
            <a:schemeClr val="accent6">
              <a:lumMod val="20000"/>
              <a:lumOff val="8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3200" b="1" dirty="0">
                <a:solidFill>
                  <a:schemeClr val="accent1">
                    <a:lumMod val="75000"/>
                  </a:schemeClr>
                </a:solidFill>
              </a:rPr>
              <a:t>Permisos individuales de formación</a:t>
            </a:r>
          </a:p>
        </p:txBody>
      </p:sp>
      <p:sp>
        <p:nvSpPr>
          <p:cNvPr id="8" name="12 Rectángulo redondeado"/>
          <p:cNvSpPr/>
          <p:nvPr/>
        </p:nvSpPr>
        <p:spPr>
          <a:xfrm>
            <a:off x="1648581" y="3038307"/>
            <a:ext cx="6192688" cy="1440160"/>
          </a:xfrm>
          <a:prstGeom prst="roundRect">
            <a:avLst/>
          </a:prstGeom>
          <a:solidFill>
            <a:schemeClr val="accent3">
              <a:lumMod val="60000"/>
              <a:lumOff val="4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3200" b="1" dirty="0">
                <a:solidFill>
                  <a:schemeClr val="accent1">
                    <a:lumMod val="75000"/>
                  </a:schemeClr>
                </a:solidFill>
              </a:rPr>
              <a:t>Aplicación de consultas </a:t>
            </a:r>
            <a:r>
              <a:rPr lang="es-ES" sz="3200" b="1" dirty="0" err="1">
                <a:solidFill>
                  <a:schemeClr val="accent1">
                    <a:lumMod val="75000"/>
                  </a:schemeClr>
                </a:solidFill>
              </a:rPr>
              <a:t>Fundae</a:t>
            </a:r>
            <a:r>
              <a:rPr lang="es-ES" sz="3200" b="1" dirty="0">
                <a:solidFill>
                  <a:schemeClr val="accent1">
                    <a:lumMod val="75000"/>
                  </a:schemeClr>
                </a:solidFill>
              </a:rPr>
              <a:t>-Sepe</a:t>
            </a:r>
          </a:p>
        </p:txBody>
      </p:sp>
    </p:spTree>
    <p:extLst>
      <p:ext uri="{BB962C8B-B14F-4D97-AF65-F5344CB8AC3E}">
        <p14:creationId xmlns:p14="http://schemas.microsoft.com/office/powerpoint/2010/main" val="333844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6779" y="301000"/>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Ámbito de competencia</a:t>
            </a:r>
          </a:p>
        </p:txBody>
      </p:sp>
      <p:sp>
        <p:nvSpPr>
          <p:cNvPr id="4" name="Text Box 4"/>
          <p:cNvSpPr txBox="1">
            <a:spLocks noChangeArrowheads="1"/>
          </p:cNvSpPr>
          <p:nvPr/>
        </p:nvSpPr>
        <p:spPr bwMode="auto">
          <a:xfrm>
            <a:off x="263446" y="1090067"/>
            <a:ext cx="9408095" cy="5093702"/>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endParaRPr lang="es-ES" sz="1100" b="1" dirty="0">
              <a:solidFill>
                <a:schemeClr val="accent1">
                  <a:lumMod val="75000"/>
                </a:schemeClr>
              </a:solidFill>
            </a:endParaRPr>
          </a:p>
          <a:p>
            <a:pPr algn="just" eaLnBrk="1" hangingPunct="1">
              <a:spcBef>
                <a:spcPct val="50000"/>
              </a:spcBef>
            </a:pPr>
            <a:r>
              <a:rPr lang="es-ES" sz="2000" b="1" dirty="0">
                <a:solidFill>
                  <a:schemeClr val="accent1">
                    <a:lumMod val="75000"/>
                  </a:schemeClr>
                </a:solidFill>
              </a:rPr>
              <a:t>Se entiende por Administración Pública competente, a efectos de seguimiento, control y evaluación de la formación programada, cada </a:t>
            </a:r>
            <a:r>
              <a:rPr lang="es-ES" sz="2000" b="1" dirty="0">
                <a:solidFill>
                  <a:schemeClr val="accent6">
                    <a:lumMod val="75000"/>
                  </a:schemeClr>
                </a:solidFill>
              </a:rPr>
              <a:t>comunidad autónoma </a:t>
            </a:r>
            <a:r>
              <a:rPr lang="es-ES" sz="2000" b="1" dirty="0">
                <a:solidFill>
                  <a:schemeClr val="accent1">
                    <a:lumMod val="75000"/>
                  </a:schemeClr>
                </a:solidFill>
              </a:rPr>
              <a:t>respecto de las empresas que tengan todos sus centros de trabajo en su ámbito territorial y </a:t>
            </a:r>
            <a:r>
              <a:rPr lang="es-ES" sz="2000" b="1" dirty="0">
                <a:solidFill>
                  <a:schemeClr val="accent6">
                    <a:lumMod val="75000"/>
                  </a:schemeClr>
                </a:solidFill>
              </a:rPr>
              <a:t>SEPE</a:t>
            </a:r>
            <a:r>
              <a:rPr lang="es-ES" sz="2000" b="1" dirty="0">
                <a:solidFill>
                  <a:schemeClr val="accent1">
                    <a:lumMod val="75000"/>
                  </a:schemeClr>
                </a:solidFill>
              </a:rPr>
              <a:t> respecto de las empresas con centros de trabajo en más de una comunidad autónoma.</a:t>
            </a:r>
          </a:p>
          <a:p>
            <a:pPr marL="342900" indent="-342900" algn="just" eaLnBrk="1" hangingPunct="1">
              <a:spcBef>
                <a:spcPct val="50000"/>
              </a:spcBef>
              <a:buFont typeface="Arial" panose="020B0604020202020204" pitchFamily="34" charset="0"/>
              <a:buChar char="•"/>
            </a:pPr>
            <a:endParaRPr lang="es-ES" sz="2400" b="1" dirty="0">
              <a:solidFill>
                <a:schemeClr val="accent1">
                  <a:lumMod val="75000"/>
                </a:schemeClr>
              </a:solidFill>
            </a:endParaRPr>
          </a:p>
          <a:p>
            <a:pPr algn="just" eaLnBrk="1" hangingPunct="1">
              <a:spcBef>
                <a:spcPct val="50000"/>
              </a:spcBef>
            </a:pPr>
            <a:endParaRPr lang="es-ES" sz="2000" b="1" dirty="0">
              <a:solidFill>
                <a:schemeClr val="accent1">
                  <a:lumMod val="75000"/>
                </a:schemeClr>
              </a:solidFill>
            </a:endParaRPr>
          </a:p>
          <a:p>
            <a:pPr algn="just" eaLnBrk="1" hangingPunct="1">
              <a:spcBef>
                <a:spcPct val="50000"/>
              </a:spcBef>
            </a:pPr>
            <a:endParaRPr lang="es-ES" sz="2000" b="1" dirty="0">
              <a:solidFill>
                <a:schemeClr val="accent1">
                  <a:lumMod val="75000"/>
                </a:schemeClr>
              </a:solidFill>
            </a:endParaRPr>
          </a:p>
          <a:p>
            <a:pPr algn="just" eaLnBrk="1" hangingPunct="1">
              <a:spcBef>
                <a:spcPct val="50000"/>
              </a:spcBef>
            </a:pPr>
            <a:r>
              <a:rPr lang="es-ES" sz="2000" b="1" dirty="0">
                <a:solidFill>
                  <a:schemeClr val="accent1">
                    <a:lumMod val="75000"/>
                  </a:schemeClr>
                </a:solidFill>
              </a:rPr>
              <a:t>Hasta que no se suscriba convenio de intercambio de información con CCAA, </a:t>
            </a:r>
            <a:r>
              <a:rPr lang="es-ES" sz="2000" b="1" dirty="0">
                <a:solidFill>
                  <a:schemeClr val="accent6">
                    <a:lumMod val="75000"/>
                  </a:schemeClr>
                </a:solidFill>
              </a:rPr>
              <a:t>SEPE realiza el seguimiento de las acciones formativas programadas por las empresas con centros de trabajo radicados en el ámbito de una misma comunidad autónoma</a:t>
            </a:r>
            <a:r>
              <a:rPr lang="es-ES" sz="2000" b="1" dirty="0">
                <a:solidFill>
                  <a:schemeClr val="accent1">
                    <a:lumMod val="75000"/>
                  </a:schemeClr>
                </a:solidFill>
              </a:rPr>
              <a:t>.</a:t>
            </a:r>
          </a:p>
          <a:p>
            <a:pPr algn="just" eaLnBrk="1" hangingPunct="1">
              <a:spcBef>
                <a:spcPct val="50000"/>
              </a:spcBef>
            </a:pPr>
            <a:endParaRPr lang="es-ES" sz="1200" b="1" i="1" dirty="0">
              <a:solidFill>
                <a:schemeClr val="accent1">
                  <a:lumMod val="75000"/>
                </a:schemeClr>
              </a:solidFill>
            </a:endParaRPr>
          </a:p>
        </p:txBody>
      </p:sp>
      <p:sp>
        <p:nvSpPr>
          <p:cNvPr id="7" name="12 Rectángulo redondeado"/>
          <p:cNvSpPr/>
          <p:nvPr/>
        </p:nvSpPr>
        <p:spPr>
          <a:xfrm>
            <a:off x="263446" y="3284984"/>
            <a:ext cx="9312559" cy="936104"/>
          </a:xfrm>
          <a:prstGeom prst="roundRect">
            <a:avLst/>
          </a:prstGeom>
          <a:solidFill>
            <a:schemeClr val="accent6">
              <a:lumMod val="20000"/>
              <a:lumOff val="8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2800" b="1" dirty="0">
                <a:solidFill>
                  <a:schemeClr val="accent1">
                    <a:lumMod val="75000"/>
                  </a:schemeClr>
                </a:solidFill>
              </a:rPr>
              <a:t>Sólo suscrito Convenio de Colaboración con País Vasco</a:t>
            </a:r>
          </a:p>
          <a:p>
            <a:pPr algn="r">
              <a:defRPr/>
            </a:pPr>
            <a:r>
              <a:rPr lang="es-ES" sz="1400" b="1" dirty="0">
                <a:solidFill>
                  <a:schemeClr val="accent1">
                    <a:lumMod val="75000"/>
                  </a:schemeClr>
                </a:solidFill>
              </a:rPr>
              <a:t>11/10/17</a:t>
            </a:r>
          </a:p>
        </p:txBody>
      </p:sp>
    </p:spTree>
    <p:extLst>
      <p:ext uri="{BB962C8B-B14F-4D97-AF65-F5344CB8AC3E}">
        <p14:creationId xmlns:p14="http://schemas.microsoft.com/office/powerpoint/2010/main" val="336132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28664" y="189888"/>
            <a:ext cx="6336704" cy="369332"/>
          </a:xfrm>
          <a:prstGeom prst="rect">
            <a:avLst/>
          </a:prstGeom>
        </p:spPr>
        <p:txBody>
          <a:bodyPr wrap="square">
            <a:spAutoFit/>
          </a:bodyPr>
          <a:lstStyle/>
          <a:p>
            <a:pPr algn="ctr" defTabSz="479425" eaLnBrk="0" hangingPunct="0">
              <a:spcBef>
                <a:spcPct val="20000"/>
              </a:spcBef>
              <a:defRPr/>
            </a:pPr>
            <a:r>
              <a:rPr lang="es-ES" b="1" dirty="0">
                <a:solidFill>
                  <a:schemeClr val="bg1"/>
                </a:solidFill>
              </a:rPr>
              <a:t>IMPLICADOS EN LA EJECUCION</a:t>
            </a:r>
          </a:p>
        </p:txBody>
      </p:sp>
      <p:sp>
        <p:nvSpPr>
          <p:cNvPr id="3" name="Rectángulo redondeado 2"/>
          <p:cNvSpPr/>
          <p:nvPr/>
        </p:nvSpPr>
        <p:spPr>
          <a:xfrm>
            <a:off x="606324" y="1767857"/>
            <a:ext cx="1944216" cy="1224136"/>
          </a:xfrm>
          <a:prstGeom prst="roundRect">
            <a:avLst/>
          </a:prstGeom>
          <a:solidFill>
            <a:schemeClr val="tx1">
              <a:lumMod val="50000"/>
              <a:lumOff val="50000"/>
            </a:schemeClr>
          </a:solidFill>
          <a:ln>
            <a:solidFill>
              <a:srgbClr val="008000"/>
            </a:solidFill>
          </a:ln>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s-ES" b="1" dirty="0">
                <a:latin typeface="Arial" panose="020B0604020202020204" pitchFamily="34" charset="0"/>
                <a:cs typeface="Arial" panose="020B0604020202020204" pitchFamily="34" charset="0"/>
              </a:rPr>
              <a:t> </a:t>
            </a:r>
            <a:r>
              <a:rPr lang="es-ES" sz="2000" b="1" dirty="0">
                <a:latin typeface="Arial" panose="020B0604020202020204" pitchFamily="34" charset="0"/>
                <a:cs typeface="Arial" panose="020B0604020202020204" pitchFamily="34" charset="0"/>
              </a:rPr>
              <a:t>DDPP</a:t>
            </a:r>
          </a:p>
        </p:txBody>
      </p:sp>
      <p:sp>
        <p:nvSpPr>
          <p:cNvPr id="4" name="Rectángulo redondeado 3"/>
          <p:cNvSpPr/>
          <p:nvPr/>
        </p:nvSpPr>
        <p:spPr>
          <a:xfrm>
            <a:off x="608026" y="4062480"/>
            <a:ext cx="1944216" cy="1296144"/>
          </a:xfrm>
          <a:prstGeom prst="roundRect">
            <a:avLst/>
          </a:prstGeom>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ES" b="1" dirty="0">
                <a:latin typeface="Arial" panose="020B0604020202020204" pitchFamily="34" charset="0"/>
                <a:cs typeface="Arial" panose="020B0604020202020204" pitchFamily="34" charset="0"/>
              </a:rPr>
              <a:t>ITSS DDPP</a:t>
            </a:r>
          </a:p>
        </p:txBody>
      </p:sp>
      <p:sp>
        <p:nvSpPr>
          <p:cNvPr id="5" name="Rectángulo redondeado 4"/>
          <p:cNvSpPr/>
          <p:nvPr/>
        </p:nvSpPr>
        <p:spPr>
          <a:xfrm>
            <a:off x="3132069" y="3049110"/>
            <a:ext cx="1983845" cy="2160240"/>
          </a:xfrm>
          <a:prstGeom prst="roundRect">
            <a:avLst/>
          </a:prstGeom>
          <a:solidFill>
            <a:schemeClr val="accent6"/>
          </a:solidFill>
          <a:scene3d>
            <a:camera prst="orthographicFront"/>
            <a:lightRig rig="threePt" dir="t"/>
          </a:scene3d>
          <a:sp3d>
            <a:bevelT/>
          </a:sp3d>
        </p:spPr>
        <p:style>
          <a:lnRef idx="1">
            <a:schemeClr val="accent6"/>
          </a:lnRef>
          <a:fillRef idx="3">
            <a:schemeClr val="accent6"/>
          </a:fillRef>
          <a:effectRef idx="2">
            <a:schemeClr val="accent6"/>
          </a:effectRef>
          <a:fontRef idx="minor">
            <a:schemeClr val="lt1"/>
          </a:fontRef>
        </p:style>
        <p:txBody>
          <a:bodyPr rtlCol="0" anchor="ctr"/>
          <a:lstStyle/>
          <a:p>
            <a:pPr algn="ctr"/>
            <a:r>
              <a:rPr lang="es-ES" sz="1400" b="1" dirty="0">
                <a:latin typeface="Arial" panose="020B0604020202020204" pitchFamily="34" charset="0"/>
                <a:cs typeface="Arial" panose="020B0604020202020204" pitchFamily="34" charset="0"/>
              </a:rPr>
              <a:t>UNIDAD COORDINACION SEPE-FUNDAE</a:t>
            </a:r>
          </a:p>
        </p:txBody>
      </p:sp>
      <p:sp>
        <p:nvSpPr>
          <p:cNvPr id="6" name="Rectángulo redondeado 5"/>
          <p:cNvSpPr/>
          <p:nvPr/>
        </p:nvSpPr>
        <p:spPr>
          <a:xfrm>
            <a:off x="5964286" y="1916832"/>
            <a:ext cx="1430917" cy="3469866"/>
          </a:xfrm>
          <a:prstGeom prst="roundRect">
            <a:avLst/>
          </a:prstGeom>
          <a:solidFill>
            <a:schemeClr val="accent1">
              <a:lumMod val="50000"/>
            </a:schemeClr>
          </a:solidFill>
          <a:ln>
            <a:solidFill>
              <a:srgbClr val="008000"/>
            </a:solidFill>
          </a:ln>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s-ES" b="1" dirty="0">
                <a:solidFill>
                  <a:schemeClr val="bg1"/>
                </a:solidFill>
                <a:latin typeface="Arial" panose="020B0604020202020204" pitchFamily="34" charset="0"/>
                <a:cs typeface="Arial" panose="020B0604020202020204" pitchFamily="34" charset="0"/>
              </a:rPr>
              <a:t>SGPAE</a:t>
            </a:r>
          </a:p>
          <a:p>
            <a:pPr algn="ctr"/>
            <a:r>
              <a:rPr lang="es-ES" b="1" dirty="0">
                <a:solidFill>
                  <a:schemeClr val="bg1"/>
                </a:solidFill>
                <a:latin typeface="Arial" panose="020B0604020202020204" pitchFamily="34" charset="0"/>
                <a:cs typeface="Arial" panose="020B0604020202020204" pitchFamily="34" charset="0"/>
              </a:rPr>
              <a:t>SEPE</a:t>
            </a:r>
          </a:p>
        </p:txBody>
      </p:sp>
      <p:sp>
        <p:nvSpPr>
          <p:cNvPr id="7" name="Rectángulo redondeado 6"/>
          <p:cNvSpPr/>
          <p:nvPr/>
        </p:nvSpPr>
        <p:spPr>
          <a:xfrm>
            <a:off x="8043861" y="1916832"/>
            <a:ext cx="1368152" cy="3441792"/>
          </a:xfrm>
          <a:prstGeom prst="roundRect">
            <a:avLst/>
          </a:prstGeom>
          <a:solidFill>
            <a:schemeClr val="bg1">
              <a:lumMod val="5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600" b="1" dirty="0">
                <a:solidFill>
                  <a:schemeClr val="bg1"/>
                </a:solidFill>
                <a:latin typeface="Arial" panose="020B0604020202020204" pitchFamily="34" charset="0"/>
                <a:cs typeface="Arial" panose="020B0604020202020204" pitchFamily="34" charset="0"/>
              </a:rPr>
              <a:t>UNIDAD ESPECIAL</a:t>
            </a:r>
          </a:p>
          <a:p>
            <a:pPr algn="ctr"/>
            <a:r>
              <a:rPr lang="es-ES" sz="1600" b="1" dirty="0">
                <a:solidFill>
                  <a:schemeClr val="bg1"/>
                </a:solidFill>
                <a:latin typeface="Arial" panose="020B0604020202020204" pitchFamily="34" charset="0"/>
                <a:cs typeface="Arial" panose="020B0604020202020204" pitchFamily="34" charset="0"/>
              </a:rPr>
              <a:t>ITSS</a:t>
            </a:r>
          </a:p>
        </p:txBody>
      </p:sp>
      <p:sp>
        <p:nvSpPr>
          <p:cNvPr id="9" name="Flecha abajo 8"/>
          <p:cNvSpPr/>
          <p:nvPr/>
        </p:nvSpPr>
        <p:spPr>
          <a:xfrm>
            <a:off x="1242591" y="3056705"/>
            <a:ext cx="628648" cy="941063"/>
          </a:xfrm>
          <a:prstGeom prst="downArrow">
            <a:avLst/>
          </a:prstGeom>
          <a:solidFill>
            <a:srgbClr val="FF9933"/>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Flecha izquierda y derecha 10"/>
          <p:cNvSpPr/>
          <p:nvPr/>
        </p:nvSpPr>
        <p:spPr>
          <a:xfrm rot="1992361">
            <a:off x="2370639" y="2843227"/>
            <a:ext cx="836407" cy="545248"/>
          </a:xfrm>
          <a:prstGeom prst="leftRightArrow">
            <a:avLst/>
          </a:prstGeom>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Flecha izquierda y derecha 11"/>
          <p:cNvSpPr/>
          <p:nvPr/>
        </p:nvSpPr>
        <p:spPr>
          <a:xfrm>
            <a:off x="5120314" y="3774304"/>
            <a:ext cx="840798" cy="545248"/>
          </a:xfrm>
          <a:prstGeom prst="leftRightArrow">
            <a:avLst/>
          </a:prstGeom>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Flecha izquierda y derecha 12"/>
          <p:cNvSpPr/>
          <p:nvPr/>
        </p:nvSpPr>
        <p:spPr>
          <a:xfrm>
            <a:off x="7395203" y="3774303"/>
            <a:ext cx="640709" cy="484191"/>
          </a:xfrm>
          <a:prstGeom prst="leftRightArrow">
            <a:avLst/>
          </a:prstGeom>
          <a:solidFill>
            <a:schemeClr val="accent6"/>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tángulo redondeado 13"/>
          <p:cNvSpPr/>
          <p:nvPr/>
        </p:nvSpPr>
        <p:spPr>
          <a:xfrm>
            <a:off x="272480" y="1412776"/>
            <a:ext cx="9289032" cy="4536504"/>
          </a:xfrm>
          <a:prstGeom prst="roundRect">
            <a:avLst/>
          </a:prstGeom>
          <a:noFill/>
          <a:ln w="28575">
            <a:solidFill>
              <a:schemeClr val="accent1">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Flecha izquierda y derecha 18"/>
          <p:cNvSpPr/>
          <p:nvPr/>
        </p:nvSpPr>
        <p:spPr>
          <a:xfrm>
            <a:off x="2558489" y="2214158"/>
            <a:ext cx="3355108" cy="35074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ln>
                <a:solidFill>
                  <a:schemeClr val="accent1">
                    <a:lumMod val="50000"/>
                  </a:schemeClr>
                </a:solidFill>
              </a:ln>
            </a:endParaRPr>
          </a:p>
        </p:txBody>
      </p:sp>
    </p:spTree>
    <p:extLst>
      <p:ext uri="{BB962C8B-B14F-4D97-AF65-F5344CB8AC3E}">
        <p14:creationId xmlns:p14="http://schemas.microsoft.com/office/powerpoint/2010/main" val="3560721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689304" y="6248370"/>
            <a:ext cx="2160240" cy="454164"/>
          </a:xfrm>
          <a:prstGeom prst="rect">
            <a:avLst/>
          </a:prstGeom>
          <a:noFill/>
        </p:spPr>
      </p:pic>
      <p:sp>
        <p:nvSpPr>
          <p:cNvPr id="2" name="Rectángulo 1"/>
          <p:cNvSpPr/>
          <p:nvPr/>
        </p:nvSpPr>
        <p:spPr>
          <a:xfrm>
            <a:off x="1424608" y="188640"/>
            <a:ext cx="6768752" cy="369332"/>
          </a:xfrm>
          <a:prstGeom prst="rect">
            <a:avLst/>
          </a:prstGeom>
        </p:spPr>
        <p:txBody>
          <a:bodyPr wrap="square">
            <a:spAutoFit/>
          </a:bodyPr>
          <a:lstStyle/>
          <a:p>
            <a:pPr algn="ctr" defTabSz="479425" eaLnBrk="0" hangingPunct="0">
              <a:spcBef>
                <a:spcPct val="20000"/>
              </a:spcBef>
              <a:defRPr/>
            </a:pPr>
            <a:r>
              <a:rPr lang="es-ES" b="1" dirty="0">
                <a:solidFill>
                  <a:schemeClr val="bg1"/>
                </a:solidFill>
              </a:rPr>
              <a:t>PLANIFICACION DE LAS ACTUACIONES DE SEGUIMIENTO</a:t>
            </a:r>
          </a:p>
        </p:txBody>
      </p:sp>
      <p:sp>
        <p:nvSpPr>
          <p:cNvPr id="4" name="CuadroTexto 3"/>
          <p:cNvSpPr txBox="1"/>
          <p:nvPr/>
        </p:nvSpPr>
        <p:spPr>
          <a:xfrm>
            <a:off x="488504" y="1268760"/>
            <a:ext cx="9289032" cy="646331"/>
          </a:xfrm>
          <a:prstGeom prst="rect">
            <a:avLst/>
          </a:prstGeom>
          <a:noFill/>
        </p:spPr>
        <p:txBody>
          <a:bodyPr wrap="square" rtlCol="0">
            <a:spAutoFit/>
          </a:bodyPr>
          <a:lstStyle/>
          <a:p>
            <a:r>
              <a:rPr lang="es-ES" dirty="0">
                <a:solidFill>
                  <a:schemeClr val="tx2"/>
                </a:solidFill>
              </a:rPr>
              <a:t>Según marca la normativa, las actuaciones de control se realizarán sobre una muestra representativa :</a:t>
            </a:r>
          </a:p>
        </p:txBody>
      </p:sp>
      <p:sp>
        <p:nvSpPr>
          <p:cNvPr id="5" name="CuadroTexto 4"/>
          <p:cNvSpPr txBox="1"/>
          <p:nvPr/>
        </p:nvSpPr>
        <p:spPr>
          <a:xfrm>
            <a:off x="380491" y="2174387"/>
            <a:ext cx="90010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b="1" dirty="0">
                <a:solidFill>
                  <a:schemeClr val="tx2"/>
                </a:solidFill>
              </a:rPr>
              <a:t>Incremento de Actuaciones de control a un 10% de acuerdo al articulo 18 RD694/2017</a:t>
            </a:r>
          </a:p>
          <a:p>
            <a:endParaRPr lang="es-ES" b="1" dirty="0">
              <a:solidFill>
                <a:schemeClr val="tx2"/>
              </a:solidFill>
            </a:endParaRPr>
          </a:p>
          <a:p>
            <a:endParaRPr lang="es-ES" b="1" dirty="0">
              <a:solidFill>
                <a:schemeClr val="tx2"/>
              </a:solidFill>
            </a:endParaRPr>
          </a:p>
        </p:txBody>
      </p:sp>
      <p:sp>
        <p:nvSpPr>
          <p:cNvPr id="7" name="CuadroTexto 6"/>
          <p:cNvSpPr txBox="1"/>
          <p:nvPr/>
        </p:nvSpPr>
        <p:spPr>
          <a:xfrm>
            <a:off x="2596198" y="2510903"/>
            <a:ext cx="720080" cy="461665"/>
          </a:xfrm>
          <a:prstGeom prst="rect">
            <a:avLst/>
          </a:prstGeom>
          <a:noFill/>
        </p:spPr>
        <p:txBody>
          <a:bodyPr wrap="square" rtlCol="0">
            <a:spAutoFit/>
          </a:bodyPr>
          <a:lstStyle/>
          <a:p>
            <a:r>
              <a:rPr lang="es-ES" sz="2400" b="1" dirty="0">
                <a:solidFill>
                  <a:schemeClr val="tx2"/>
                </a:solidFill>
              </a:rPr>
              <a:t>5%</a:t>
            </a:r>
          </a:p>
        </p:txBody>
      </p:sp>
      <p:sp>
        <p:nvSpPr>
          <p:cNvPr id="8" name="CuadroTexto 7"/>
          <p:cNvSpPr txBox="1"/>
          <p:nvPr/>
        </p:nvSpPr>
        <p:spPr>
          <a:xfrm>
            <a:off x="4259618" y="2503343"/>
            <a:ext cx="1098732" cy="769441"/>
          </a:xfrm>
          <a:prstGeom prst="rect">
            <a:avLst/>
          </a:prstGeom>
          <a:noFill/>
        </p:spPr>
        <p:txBody>
          <a:bodyPr wrap="square" rtlCol="0">
            <a:spAutoFit/>
          </a:bodyPr>
          <a:lstStyle/>
          <a:p>
            <a:r>
              <a:rPr lang="es-ES" sz="2400" b="1" dirty="0">
                <a:solidFill>
                  <a:schemeClr val="tx2"/>
                </a:solidFill>
              </a:rPr>
              <a:t>10%</a:t>
            </a:r>
          </a:p>
          <a:p>
            <a:endParaRPr lang="es-ES" sz="2000" dirty="0">
              <a:solidFill>
                <a:schemeClr val="tx2"/>
              </a:solidFill>
            </a:endParaRPr>
          </a:p>
        </p:txBody>
      </p:sp>
      <p:graphicFrame>
        <p:nvGraphicFramePr>
          <p:cNvPr id="9" name="Tabla 8"/>
          <p:cNvGraphicFramePr>
            <a:graphicFrameLocks noGrp="1"/>
          </p:cNvGraphicFramePr>
          <p:nvPr/>
        </p:nvGraphicFramePr>
        <p:xfrm>
          <a:off x="488504" y="3386017"/>
          <a:ext cx="8784976" cy="556634"/>
        </p:xfrm>
        <a:graphic>
          <a:graphicData uri="http://schemas.openxmlformats.org/drawingml/2006/table">
            <a:tbl>
              <a:tblPr firstRow="1" firstCol="1" bandRow="1">
                <a:tableStyleId>{5C22544A-7EE6-4342-B048-85BDC9FD1C3A}</a:tableStyleId>
              </a:tblPr>
              <a:tblGrid>
                <a:gridCol w="3551828">
                  <a:extLst>
                    <a:ext uri="{9D8B030D-6E8A-4147-A177-3AD203B41FA5}">
                      <a16:colId xmlns:a16="http://schemas.microsoft.com/office/drawing/2014/main" val="20000"/>
                    </a:ext>
                  </a:extLst>
                </a:gridCol>
                <a:gridCol w="1865575">
                  <a:extLst>
                    <a:ext uri="{9D8B030D-6E8A-4147-A177-3AD203B41FA5}">
                      <a16:colId xmlns:a16="http://schemas.microsoft.com/office/drawing/2014/main" val="20001"/>
                    </a:ext>
                  </a:extLst>
                </a:gridCol>
                <a:gridCol w="1390954">
                  <a:extLst>
                    <a:ext uri="{9D8B030D-6E8A-4147-A177-3AD203B41FA5}">
                      <a16:colId xmlns:a16="http://schemas.microsoft.com/office/drawing/2014/main" val="20002"/>
                    </a:ext>
                  </a:extLst>
                </a:gridCol>
                <a:gridCol w="1976619">
                  <a:extLst>
                    <a:ext uri="{9D8B030D-6E8A-4147-A177-3AD203B41FA5}">
                      <a16:colId xmlns:a16="http://schemas.microsoft.com/office/drawing/2014/main" val="20003"/>
                    </a:ext>
                  </a:extLst>
                </a:gridCol>
              </a:tblGrid>
              <a:tr h="556634">
                <a:tc>
                  <a:txBody>
                    <a:bodyPr/>
                    <a:lstStyle/>
                    <a:p>
                      <a:pPr algn="l">
                        <a:spcAft>
                          <a:spcPts val="0"/>
                        </a:spcAft>
                      </a:pPr>
                      <a:r>
                        <a:rPr lang="es-ES_tradnl" sz="1600" dirty="0">
                          <a:solidFill>
                            <a:schemeClr val="accent1">
                              <a:lumMod val="50000"/>
                            </a:schemeClr>
                          </a:solidFill>
                          <a:effectLst/>
                          <a:latin typeface="Arial" panose="020B0604020202020204" pitchFamily="34" charset="0"/>
                          <a:ea typeface="+mn-ea"/>
                          <a:cs typeface="Arial" panose="020B0604020202020204" pitchFamily="34" charset="0"/>
                        </a:rPr>
                        <a:t>Partida</a:t>
                      </a:r>
                      <a:r>
                        <a:rPr lang="es-ES_tradnl" sz="1600" baseline="0" dirty="0">
                          <a:solidFill>
                            <a:schemeClr val="accent1">
                              <a:lumMod val="50000"/>
                            </a:schemeClr>
                          </a:solidFill>
                          <a:effectLst/>
                          <a:latin typeface="Arial" panose="020B0604020202020204" pitchFamily="34" charset="0"/>
                          <a:ea typeface="+mn-ea"/>
                          <a:cs typeface="Arial" panose="020B0604020202020204" pitchFamily="34" charset="0"/>
                        </a:rPr>
                        <a:t> presupuestaria Formacion Bonificada </a:t>
                      </a:r>
                      <a:r>
                        <a:rPr lang="es-ES_tradnl" sz="1800" baseline="0" dirty="0">
                          <a:solidFill>
                            <a:schemeClr val="accent1">
                              <a:lumMod val="50000"/>
                            </a:schemeClr>
                          </a:solidFill>
                          <a:effectLst/>
                          <a:latin typeface="Arial" panose="020B0604020202020204" pitchFamily="34" charset="0"/>
                          <a:ea typeface="+mn-ea"/>
                          <a:cs typeface="Arial" panose="020B0604020202020204" pitchFamily="34" charset="0"/>
                        </a:rPr>
                        <a:t>2019</a:t>
                      </a:r>
                      <a:endParaRPr lang="es-ES" sz="1800" b="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s-ES_tradnl" sz="1200" dirty="0">
                          <a:effectLst/>
                        </a:rPr>
                        <a:t> </a:t>
                      </a:r>
                      <a:endParaRPr lang="es-ES" sz="1200" dirty="0">
                        <a:effectLst/>
                      </a:endParaRPr>
                    </a:p>
                    <a:p>
                      <a:pPr algn="ctr">
                        <a:spcAft>
                          <a:spcPts val="0"/>
                        </a:spcAft>
                      </a:pPr>
                      <a:r>
                        <a:rPr lang="es-ES_tradnl" sz="1400" dirty="0">
                          <a:effectLst/>
                          <a:latin typeface="Arial" panose="020B0604020202020204" pitchFamily="34" charset="0"/>
                          <a:cs typeface="Arial" panose="020B0604020202020204" pitchFamily="34" charset="0"/>
                        </a:rPr>
                        <a:t>661.368,30 €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solidFill>
                  </a:tcPr>
                </a:tc>
                <a:tc>
                  <a:txBody>
                    <a:bodyPr/>
                    <a:lstStyle/>
                    <a:p>
                      <a:pPr algn="ctr">
                        <a:spcAft>
                          <a:spcPts val="0"/>
                        </a:spcAft>
                      </a:pPr>
                      <a:r>
                        <a:rPr lang="es-ES_tradnl" sz="1200" dirty="0">
                          <a:effectLst/>
                        </a:rPr>
                        <a:t> </a:t>
                      </a:r>
                      <a:endParaRPr lang="es-ES" sz="1200" dirty="0">
                        <a:effectLst/>
                      </a:endParaRPr>
                    </a:p>
                    <a:p>
                      <a:pPr algn="ctr">
                        <a:spcAft>
                          <a:spcPts val="0"/>
                        </a:spcAft>
                      </a:pPr>
                      <a:r>
                        <a:rPr lang="es-ES_tradnl" sz="1400" dirty="0">
                          <a:effectLst/>
                        </a:rPr>
                        <a:t>10% €</a:t>
                      </a:r>
                      <a:endParaRPr lang="es-ES" sz="14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spcAft>
                          <a:spcPts val="0"/>
                        </a:spcAft>
                      </a:pPr>
                      <a:r>
                        <a:rPr lang="es-ES_tradnl" sz="1200" dirty="0">
                          <a:effectLst/>
                        </a:rPr>
                        <a:t> </a:t>
                      </a:r>
                      <a:endParaRPr lang="es-ES" sz="1200" dirty="0">
                        <a:effectLst/>
                      </a:endParaRPr>
                    </a:p>
                    <a:p>
                      <a:pPr algn="ctr">
                        <a:spcAft>
                          <a:spcPts val="0"/>
                        </a:spcAft>
                      </a:pPr>
                      <a:r>
                        <a:rPr lang="es-ES_tradnl" sz="1400" dirty="0">
                          <a:effectLst/>
                        </a:rPr>
                        <a:t>66.136,80 €</a:t>
                      </a:r>
                      <a:endParaRPr lang="es-ES" sz="14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
        <p:nvSpPr>
          <p:cNvPr id="3" name="Flecha derecha 2"/>
          <p:cNvSpPr/>
          <p:nvPr/>
        </p:nvSpPr>
        <p:spPr>
          <a:xfrm>
            <a:off x="3344479" y="2510903"/>
            <a:ext cx="816433" cy="524669"/>
          </a:xfrm>
          <a:prstGeom prst="rightArrow">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FF9933"/>
              </a:solidFill>
            </a:endParaRPr>
          </a:p>
        </p:txBody>
      </p:sp>
      <p:sp>
        <p:nvSpPr>
          <p:cNvPr id="11" name="Rectángulo 10"/>
          <p:cNvSpPr/>
          <p:nvPr/>
        </p:nvSpPr>
        <p:spPr>
          <a:xfrm>
            <a:off x="488505" y="4437112"/>
            <a:ext cx="9001000" cy="923330"/>
          </a:xfrm>
          <a:prstGeom prst="rect">
            <a:avLst/>
          </a:prstGeom>
        </p:spPr>
        <p:txBody>
          <a:bodyPr wrap="square">
            <a:spAutoFit/>
          </a:bodyPr>
          <a:lstStyle/>
          <a:p>
            <a:r>
              <a:rPr lang="es-ES" dirty="0">
                <a:solidFill>
                  <a:schemeClr val="tx2"/>
                </a:solidFill>
              </a:rPr>
              <a:t>(Art 18 RD694/2017: Las actuaciones de control que se realicen podrán efectuarse mediante visitas en tiempo real y </a:t>
            </a:r>
            <a:r>
              <a:rPr lang="es-ES" dirty="0" err="1">
                <a:solidFill>
                  <a:schemeClr val="tx2"/>
                </a:solidFill>
              </a:rPr>
              <a:t>expost</a:t>
            </a:r>
            <a:r>
              <a:rPr lang="es-ES" dirty="0">
                <a:solidFill>
                  <a:schemeClr val="tx2"/>
                </a:solidFill>
              </a:rPr>
              <a:t>, debiendo representar, en su conjunto al menos , el 10% de los recursos públicos destinados a la iniciativa)</a:t>
            </a:r>
            <a:endParaRPr lang="es-ES" dirty="0"/>
          </a:p>
        </p:txBody>
      </p:sp>
    </p:spTree>
    <p:extLst>
      <p:ext uri="{BB962C8B-B14F-4D97-AF65-F5344CB8AC3E}">
        <p14:creationId xmlns:p14="http://schemas.microsoft.com/office/powerpoint/2010/main" val="3928304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6779" y="404664"/>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Planificación de las actuaciones de seguimiento</a:t>
            </a:r>
          </a:p>
        </p:txBody>
      </p:sp>
      <p:sp>
        <p:nvSpPr>
          <p:cNvPr id="7" name="12 Rectángulo redondeado"/>
          <p:cNvSpPr/>
          <p:nvPr/>
        </p:nvSpPr>
        <p:spPr>
          <a:xfrm>
            <a:off x="182316" y="1124744"/>
            <a:ext cx="4816466" cy="4968552"/>
          </a:xfrm>
          <a:prstGeom prst="roundRect">
            <a:avLst/>
          </a:prstGeom>
          <a:no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3200" b="1" dirty="0">
                <a:solidFill>
                  <a:schemeClr val="accent6">
                    <a:lumMod val="75000"/>
                  </a:schemeClr>
                </a:solidFill>
              </a:rPr>
              <a:t>En Tiempo Real</a:t>
            </a:r>
          </a:p>
          <a:p>
            <a:pPr algn="ctr">
              <a:defRPr/>
            </a:pPr>
            <a:endParaRPr lang="es-ES" sz="3200" b="1" dirty="0">
              <a:solidFill>
                <a:schemeClr val="accent6">
                  <a:lumMod val="75000"/>
                </a:schemeClr>
              </a:solidFill>
            </a:endParaRPr>
          </a:p>
          <a:p>
            <a:pPr algn="just">
              <a:defRPr/>
            </a:pPr>
            <a:r>
              <a:rPr lang="es-ES" sz="3200" b="1" dirty="0">
                <a:solidFill>
                  <a:schemeClr val="accent3">
                    <a:lumMod val="75000"/>
                  </a:schemeClr>
                </a:solidFill>
              </a:rPr>
              <a:t>Presencial:</a:t>
            </a:r>
          </a:p>
          <a:p>
            <a:pPr algn="just">
              <a:defRPr/>
            </a:pPr>
            <a:r>
              <a:rPr lang="es-ES" sz="2400" b="1" dirty="0">
                <a:solidFill>
                  <a:schemeClr val="accent3">
                    <a:lumMod val="75000"/>
                  </a:schemeClr>
                </a:solidFill>
                <a:latin typeface="Arial" pitchFamily="34" charset="0"/>
                <a:cs typeface="Arial" charset="0"/>
              </a:rPr>
              <a:t>En el lugar de impartición y durante su realización</a:t>
            </a:r>
          </a:p>
          <a:p>
            <a:pPr algn="just">
              <a:defRPr/>
            </a:pPr>
            <a:endParaRPr lang="es-ES" sz="2400" b="1" dirty="0">
              <a:solidFill>
                <a:schemeClr val="accent1">
                  <a:lumMod val="75000"/>
                </a:schemeClr>
              </a:solidFill>
              <a:latin typeface="Arial" pitchFamily="34" charset="0"/>
              <a:cs typeface="Arial" charset="0"/>
            </a:endParaRPr>
          </a:p>
          <a:p>
            <a:pPr algn="just">
              <a:defRPr/>
            </a:pPr>
            <a:r>
              <a:rPr lang="es-ES" sz="2400" b="1" dirty="0" err="1">
                <a:solidFill>
                  <a:schemeClr val="accent1">
                    <a:lumMod val="75000"/>
                  </a:schemeClr>
                </a:solidFill>
                <a:latin typeface="Arial" pitchFamily="34" charset="0"/>
                <a:cs typeface="Arial" charset="0"/>
              </a:rPr>
              <a:t>Teleformación</a:t>
            </a:r>
            <a:r>
              <a:rPr lang="es-ES" sz="2400" b="1" dirty="0">
                <a:solidFill>
                  <a:schemeClr val="accent1">
                    <a:lumMod val="75000"/>
                  </a:schemeClr>
                </a:solidFill>
                <a:latin typeface="Arial" pitchFamily="34" charset="0"/>
                <a:cs typeface="Arial" charset="0"/>
              </a:rPr>
              <a:t>:</a:t>
            </a:r>
          </a:p>
          <a:p>
            <a:pPr algn="just">
              <a:defRPr/>
            </a:pPr>
            <a:r>
              <a:rPr lang="es-ES" sz="2400" b="1" dirty="0">
                <a:solidFill>
                  <a:schemeClr val="accent1">
                    <a:lumMod val="75000"/>
                  </a:schemeClr>
                </a:solidFill>
                <a:latin typeface="Arial" pitchFamily="34" charset="0"/>
                <a:cs typeface="Arial" charset="0"/>
              </a:rPr>
              <a:t>Acceso telemático a las herramientas informáticas utilizadas en la ejecución de la formación</a:t>
            </a:r>
          </a:p>
          <a:p>
            <a:pPr>
              <a:defRPr/>
            </a:pPr>
            <a:endParaRPr lang="es-ES" sz="2400" b="1" dirty="0">
              <a:solidFill>
                <a:schemeClr val="accent1">
                  <a:lumMod val="75000"/>
                </a:schemeClr>
              </a:solidFill>
              <a:latin typeface="Arial" pitchFamily="34" charset="0"/>
              <a:cs typeface="Arial" charset="0"/>
            </a:endParaRPr>
          </a:p>
        </p:txBody>
      </p:sp>
      <p:sp>
        <p:nvSpPr>
          <p:cNvPr id="9" name="12 Rectángulo redondeado"/>
          <p:cNvSpPr/>
          <p:nvPr/>
        </p:nvSpPr>
        <p:spPr>
          <a:xfrm>
            <a:off x="5385048" y="1124744"/>
            <a:ext cx="4337834" cy="4824536"/>
          </a:xfrm>
          <a:prstGeom prst="roundRect">
            <a:avLst/>
          </a:prstGeom>
          <a:solidFill>
            <a:schemeClr val="accent6">
              <a:lumMod val="20000"/>
              <a:lumOff val="8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3200" b="1" dirty="0">
                <a:solidFill>
                  <a:schemeClr val="accent6">
                    <a:lumMod val="75000"/>
                  </a:schemeClr>
                </a:solidFill>
              </a:rPr>
              <a:t>Ex Post</a:t>
            </a:r>
          </a:p>
          <a:p>
            <a:pPr algn="ctr">
              <a:defRPr/>
            </a:pPr>
            <a:endParaRPr lang="es-ES" sz="3200" b="1" dirty="0">
              <a:solidFill>
                <a:schemeClr val="accent1">
                  <a:lumMod val="75000"/>
                </a:schemeClr>
              </a:solidFill>
            </a:endParaRPr>
          </a:p>
          <a:p>
            <a:pPr algn="just">
              <a:defRPr/>
            </a:pPr>
            <a:r>
              <a:rPr lang="es-ES" sz="2800" b="1" dirty="0">
                <a:solidFill>
                  <a:schemeClr val="accent1">
                    <a:lumMod val="75000"/>
                  </a:schemeClr>
                </a:solidFill>
              </a:rPr>
              <a:t>Una vez finalizada la acción formativa, con el fin de comprobar la ejecución y el cumplimiento de las obligaciones exigidas </a:t>
            </a:r>
          </a:p>
        </p:txBody>
      </p:sp>
    </p:spTree>
    <p:extLst>
      <p:ext uri="{BB962C8B-B14F-4D97-AF65-F5344CB8AC3E}">
        <p14:creationId xmlns:p14="http://schemas.microsoft.com/office/powerpoint/2010/main" val="297129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116632"/>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Plan Anual de Seguimiento y Control</a:t>
            </a:r>
          </a:p>
        </p:txBody>
      </p:sp>
      <p:sp>
        <p:nvSpPr>
          <p:cNvPr id="11" name="Text Box 4"/>
          <p:cNvSpPr txBox="1">
            <a:spLocks noChangeArrowheads="1"/>
          </p:cNvSpPr>
          <p:nvPr/>
        </p:nvSpPr>
        <p:spPr bwMode="auto">
          <a:xfrm>
            <a:off x="704528" y="1439198"/>
            <a:ext cx="8424935" cy="523220"/>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Elaboración del Plan de seguimiento y control</a:t>
            </a:r>
          </a:p>
        </p:txBody>
      </p:sp>
      <p:sp>
        <p:nvSpPr>
          <p:cNvPr id="5" name="Text Box 4"/>
          <p:cNvSpPr txBox="1">
            <a:spLocks noChangeArrowheads="1"/>
          </p:cNvSpPr>
          <p:nvPr/>
        </p:nvSpPr>
        <p:spPr bwMode="auto">
          <a:xfrm>
            <a:off x="402751" y="3067154"/>
            <a:ext cx="9001000" cy="523220"/>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                Se identifican ejes de actuación</a:t>
            </a:r>
          </a:p>
        </p:txBody>
      </p:sp>
      <p:sp>
        <p:nvSpPr>
          <p:cNvPr id="7" name="Text Box 4"/>
          <p:cNvSpPr txBox="1">
            <a:spLocks noChangeArrowheads="1"/>
          </p:cNvSpPr>
          <p:nvPr/>
        </p:nvSpPr>
        <p:spPr bwMode="auto">
          <a:xfrm>
            <a:off x="350319" y="4695110"/>
            <a:ext cx="9001000" cy="954107"/>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1">
                    <a:lumMod val="75000"/>
                  </a:schemeClr>
                </a:solidFill>
              </a:rPr>
              <a:t>Identificación de acciones formativas y PIF que serán objeto de control</a:t>
            </a:r>
          </a:p>
        </p:txBody>
      </p:sp>
      <p:sp>
        <p:nvSpPr>
          <p:cNvPr id="2" name="Flecha abajo 1"/>
          <p:cNvSpPr/>
          <p:nvPr/>
        </p:nvSpPr>
        <p:spPr>
          <a:xfrm>
            <a:off x="4547700" y="2167851"/>
            <a:ext cx="606237" cy="72008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Flecha abajo 7"/>
          <p:cNvSpPr/>
          <p:nvPr/>
        </p:nvSpPr>
        <p:spPr>
          <a:xfrm>
            <a:off x="4547700" y="3792614"/>
            <a:ext cx="606237" cy="72008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19648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2 Rectángulo redondeado"/>
          <p:cNvSpPr/>
          <p:nvPr/>
        </p:nvSpPr>
        <p:spPr>
          <a:xfrm>
            <a:off x="505731" y="4719947"/>
            <a:ext cx="9145016" cy="1325019"/>
          </a:xfrm>
          <a:prstGeom prst="roundRect">
            <a:avLst/>
          </a:prstGeom>
          <a:solidFill>
            <a:schemeClr val="accent6">
              <a:lumMod val="20000"/>
              <a:lumOff val="8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just">
              <a:defRPr/>
            </a:pPr>
            <a:r>
              <a:rPr lang="es-ES" sz="2800" b="1" dirty="0">
                <a:solidFill>
                  <a:schemeClr val="accent6">
                    <a:lumMod val="75000"/>
                  </a:schemeClr>
                </a:solidFill>
              </a:rPr>
              <a:t>Contactar con la DP en la que esté ubicado el centro gestor y con la Unidad de seguimiento para coordinar actuaciones y unificar criterios de actuación.</a:t>
            </a:r>
          </a:p>
        </p:txBody>
      </p:sp>
      <p:pic>
        <p:nvPicPr>
          <p:cNvPr id="6" name="Imagen 5"/>
          <p:cNvPicPr/>
          <p:nvPr/>
        </p:nvPicPr>
        <p:blipFill rotWithShape="1">
          <a:blip r:embed="rId3">
            <a:extLst>
              <a:ext uri="{28A0092B-C50C-407E-A947-70E740481C1C}">
                <a14:useLocalDpi xmlns:a14="http://schemas.microsoft.com/office/drawing/2010/main" val="0"/>
              </a:ext>
            </a:extLst>
          </a:blip>
          <a:srcRect t="10487"/>
          <a:stretch/>
        </p:blipFill>
        <p:spPr bwMode="auto">
          <a:xfrm>
            <a:off x="7833320" y="6155094"/>
            <a:ext cx="2072680" cy="472830"/>
          </a:xfrm>
          <a:prstGeom prst="rect">
            <a:avLst/>
          </a:prstGeom>
          <a:noFill/>
        </p:spPr>
      </p:pic>
      <p:sp>
        <p:nvSpPr>
          <p:cNvPr id="3" name="17 Rectángulo"/>
          <p:cNvSpPr/>
          <p:nvPr/>
        </p:nvSpPr>
        <p:spPr>
          <a:xfrm>
            <a:off x="99668" y="116632"/>
            <a:ext cx="9906000" cy="523220"/>
          </a:xfrm>
          <a:prstGeom prst="rect">
            <a:avLst/>
          </a:prstGeom>
        </p:spPr>
        <p:txBody>
          <a:bodyPr wrap="square">
            <a:spAutoFit/>
          </a:bodyPr>
          <a:lstStyle/>
          <a:p>
            <a:pPr algn="ctr" defTabSz="479425" eaLnBrk="0" hangingPunct="0">
              <a:spcBef>
                <a:spcPct val="20000"/>
              </a:spcBef>
              <a:defRPr/>
            </a:pPr>
            <a:r>
              <a:rPr lang="es-ES" sz="2800" b="1" dirty="0">
                <a:solidFill>
                  <a:schemeClr val="bg1"/>
                </a:solidFill>
              </a:rPr>
              <a:t>Selección de grupos</a:t>
            </a:r>
          </a:p>
        </p:txBody>
      </p:sp>
      <p:sp>
        <p:nvSpPr>
          <p:cNvPr id="11" name="Text Box 4"/>
          <p:cNvSpPr txBox="1">
            <a:spLocks noChangeArrowheads="1"/>
          </p:cNvSpPr>
          <p:nvPr/>
        </p:nvSpPr>
        <p:spPr bwMode="auto">
          <a:xfrm>
            <a:off x="552168" y="1177497"/>
            <a:ext cx="9000999" cy="523220"/>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a:solidFill>
                  <a:schemeClr val="accent6">
                    <a:lumMod val="75000"/>
                  </a:schemeClr>
                </a:solidFill>
              </a:rPr>
              <a:t>Presencial:</a:t>
            </a:r>
            <a:r>
              <a:rPr lang="es-ES" sz="2800" b="1" dirty="0">
                <a:solidFill>
                  <a:schemeClr val="accent1">
                    <a:lumMod val="75000"/>
                  </a:schemeClr>
                </a:solidFill>
              </a:rPr>
              <a:t> Grupos impartidos en provincia DP</a:t>
            </a:r>
          </a:p>
        </p:txBody>
      </p:sp>
      <p:sp>
        <p:nvSpPr>
          <p:cNvPr id="5" name="Text Box 4"/>
          <p:cNvSpPr txBox="1">
            <a:spLocks noChangeArrowheads="1"/>
          </p:cNvSpPr>
          <p:nvPr/>
        </p:nvSpPr>
        <p:spPr bwMode="auto">
          <a:xfrm>
            <a:off x="524343" y="1871504"/>
            <a:ext cx="9001000" cy="2677656"/>
          </a:xfrm>
          <a:prstGeom prst="rect">
            <a:avLst/>
          </a:prstGeom>
          <a:noFill/>
          <a:ln w="9525">
            <a:solidFill>
              <a:schemeClr val="accent6">
                <a:lumMod val="75000"/>
              </a:schemeClr>
            </a:solidFill>
            <a:miter lim="800000"/>
            <a:headEnd/>
            <a:tailEnd/>
          </a:ln>
        </p:spPr>
        <p:txBody>
          <a:bodyPr wrap="square">
            <a:spAutoFit/>
          </a:bodyP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defTabSz="457200" eaLnBrk="0" fontAlgn="base" hangingPunct="0">
              <a:spcBef>
                <a:spcPct val="0"/>
              </a:spcBef>
              <a:spcAft>
                <a:spcPct val="0"/>
              </a:spcAft>
              <a:defRPr sz="1900">
                <a:solidFill>
                  <a:schemeClr val="tx1"/>
                </a:solidFill>
                <a:latin typeface="Arial" pitchFamily="34" charset="0"/>
              </a:defRPr>
            </a:lvl6pPr>
            <a:lvl7pPr marL="2971800" indent="-228600" defTabSz="457200" eaLnBrk="0" fontAlgn="base" hangingPunct="0">
              <a:spcBef>
                <a:spcPct val="0"/>
              </a:spcBef>
              <a:spcAft>
                <a:spcPct val="0"/>
              </a:spcAft>
              <a:defRPr sz="1900">
                <a:solidFill>
                  <a:schemeClr val="tx1"/>
                </a:solidFill>
                <a:latin typeface="Arial" pitchFamily="34" charset="0"/>
              </a:defRPr>
            </a:lvl7pPr>
            <a:lvl8pPr marL="3429000" indent="-228600" defTabSz="457200" eaLnBrk="0" fontAlgn="base" hangingPunct="0">
              <a:spcBef>
                <a:spcPct val="0"/>
              </a:spcBef>
              <a:spcAft>
                <a:spcPct val="0"/>
              </a:spcAft>
              <a:defRPr sz="1900">
                <a:solidFill>
                  <a:schemeClr val="tx1"/>
                </a:solidFill>
                <a:latin typeface="Arial" pitchFamily="34" charset="0"/>
              </a:defRPr>
            </a:lvl8pPr>
            <a:lvl9pPr marL="3886200" indent="-228600" defTabSz="457200" eaLnBrk="0" fontAlgn="base" hangingPunct="0">
              <a:spcBef>
                <a:spcPct val="0"/>
              </a:spcBef>
              <a:spcAft>
                <a:spcPct val="0"/>
              </a:spcAft>
              <a:defRPr sz="1900">
                <a:solidFill>
                  <a:schemeClr val="tx1"/>
                </a:solidFill>
                <a:latin typeface="Arial" pitchFamily="34" charset="0"/>
              </a:defRPr>
            </a:lvl9pPr>
          </a:lstStyle>
          <a:p>
            <a:pPr algn="just" eaLnBrk="1" hangingPunct="1">
              <a:spcBef>
                <a:spcPct val="50000"/>
              </a:spcBef>
            </a:pPr>
            <a:r>
              <a:rPr lang="es-ES" sz="2800" b="1" dirty="0" err="1">
                <a:solidFill>
                  <a:schemeClr val="accent6">
                    <a:lumMod val="75000"/>
                  </a:schemeClr>
                </a:solidFill>
              </a:rPr>
              <a:t>Teleformación</a:t>
            </a:r>
            <a:r>
              <a:rPr lang="es-ES" sz="2800" b="1" dirty="0">
                <a:solidFill>
                  <a:schemeClr val="accent6">
                    <a:lumMod val="75000"/>
                  </a:schemeClr>
                </a:solidFill>
              </a:rPr>
              <a:t>:</a:t>
            </a:r>
            <a:r>
              <a:rPr lang="es-ES" sz="2800" b="1" dirty="0">
                <a:solidFill>
                  <a:schemeClr val="accent1">
                    <a:lumMod val="75000"/>
                  </a:schemeClr>
                </a:solidFill>
              </a:rPr>
              <a:t> Grupos preferentemente con el centro gestor ubicado en la provincia. Las provincias donde no esté ubicado el centro gestor podrán seleccionar grupos siempre que, al menos, tengan un participante de una empresa ubicada en su provincia.</a:t>
            </a:r>
          </a:p>
        </p:txBody>
      </p:sp>
      <p:sp>
        <p:nvSpPr>
          <p:cNvPr id="2" name="CuadroTexto 1"/>
          <p:cNvSpPr txBox="1"/>
          <p:nvPr/>
        </p:nvSpPr>
        <p:spPr>
          <a:xfrm>
            <a:off x="6959095" y="4186042"/>
            <a:ext cx="2016224" cy="338554"/>
          </a:xfrm>
          <a:prstGeom prst="rect">
            <a:avLst/>
          </a:prstGeom>
          <a:noFill/>
        </p:spPr>
        <p:txBody>
          <a:bodyPr wrap="square" rtlCol="0">
            <a:spAutoFit/>
          </a:bodyPr>
          <a:lstStyle/>
          <a:p>
            <a:r>
              <a:rPr lang="es-ES" sz="1600" b="1" dirty="0">
                <a:solidFill>
                  <a:schemeClr val="accent1">
                    <a:lumMod val="75000"/>
                  </a:schemeClr>
                </a:solidFill>
                <a:latin typeface="Arial" pitchFamily="34" charset="0"/>
              </a:rPr>
              <a:t>Grupo completo</a:t>
            </a:r>
          </a:p>
        </p:txBody>
      </p:sp>
      <p:sp>
        <p:nvSpPr>
          <p:cNvPr id="7" name="Estrella de 4 puntas 6"/>
          <p:cNvSpPr/>
          <p:nvPr/>
        </p:nvSpPr>
        <p:spPr>
          <a:xfrm>
            <a:off x="6105128" y="4186042"/>
            <a:ext cx="853967" cy="533905"/>
          </a:xfrm>
          <a:prstGeom prst="star4">
            <a:avLst/>
          </a:prstGeom>
          <a:solidFill>
            <a:schemeClr val="accent6">
              <a:lumMod val="75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5754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9B8EF1C5773A55469F2BBE31B2ECF9B4" ma:contentTypeVersion="0" ma:contentTypeDescription="Crear nuevo documento." ma:contentTypeScope="" ma:versionID="18544fbff6e297260033b3681eae3bb6">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923362-A684-4AF5-8812-334DDE37C0A7}">
  <ds:schemaRefs>
    <ds:schemaRef ds:uri="http://purl.org/dc/elements/1.1/"/>
    <ds:schemaRef ds:uri="http://schemas.microsoft.com/office/2006/metadata/properties"/>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2DFB634-4B6B-4BE2-991F-2722639DA3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23B7103-67D5-4542-A211-31E3CC0A27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4869</TotalTime>
  <Words>1712</Words>
  <Application>Microsoft Office PowerPoint</Application>
  <PresentationFormat>A4 (210 x 297 mm)</PresentationFormat>
  <Paragraphs>230</Paragraphs>
  <Slides>25</Slides>
  <Notes>25</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25</vt:i4>
      </vt:variant>
    </vt:vector>
  </HeadingPairs>
  <TitlesOfParts>
    <vt:vector size="31" baseType="lpstr">
      <vt:lpstr>Arial</vt:lpstr>
      <vt:lpstr>Calibri</vt:lpstr>
      <vt:lpstr>Times New Roman</vt:lpstr>
      <vt:lpstr>Wingdings</vt:lpstr>
      <vt:lpstr>Tema de Office</vt: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Naiara_Pascal</dc:creator>
  <cp:lastModifiedBy>eulogio</cp:lastModifiedBy>
  <cp:revision>335</cp:revision>
  <cp:lastPrinted>2019-04-10T13:04:52Z</cp:lastPrinted>
  <dcterms:created xsi:type="dcterms:W3CDTF">2010-07-14T06:38:04Z</dcterms:created>
  <dcterms:modified xsi:type="dcterms:W3CDTF">2019-07-10T14:15:22Z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0x0101009B8EF1C5773A55469F2BBE31B2ECF9B4</vt:lpwstr>
  </property>
</Properties>
</file>